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6"/>
  </p:sldMasterIdLst>
  <p:notesMasterIdLst>
    <p:notesMasterId r:id="rId60"/>
  </p:notesMasterIdLst>
  <p:handoutMasterIdLst>
    <p:handoutMasterId r:id="rId61"/>
  </p:handoutMasterIdLst>
  <p:sldIdLst>
    <p:sldId id="455" r:id="rId7"/>
    <p:sldId id="597" r:id="rId8"/>
    <p:sldId id="598" r:id="rId9"/>
    <p:sldId id="547" r:id="rId10"/>
    <p:sldId id="545" r:id="rId11"/>
    <p:sldId id="599" r:id="rId12"/>
    <p:sldId id="548" r:id="rId13"/>
    <p:sldId id="559" r:id="rId14"/>
    <p:sldId id="551" r:id="rId15"/>
    <p:sldId id="550" r:id="rId16"/>
    <p:sldId id="557" r:id="rId17"/>
    <p:sldId id="553" r:id="rId18"/>
    <p:sldId id="562" r:id="rId19"/>
    <p:sldId id="563" r:id="rId20"/>
    <p:sldId id="552" r:id="rId21"/>
    <p:sldId id="555" r:id="rId22"/>
    <p:sldId id="560" r:id="rId23"/>
    <p:sldId id="556" r:id="rId24"/>
    <p:sldId id="561" r:id="rId25"/>
    <p:sldId id="567" r:id="rId26"/>
    <p:sldId id="572" r:id="rId27"/>
    <p:sldId id="580" r:id="rId28"/>
    <p:sldId id="574" r:id="rId29"/>
    <p:sldId id="577" r:id="rId30"/>
    <p:sldId id="575" r:id="rId31"/>
    <p:sldId id="578" r:id="rId32"/>
    <p:sldId id="579" r:id="rId33"/>
    <p:sldId id="576" r:id="rId34"/>
    <p:sldId id="581" r:id="rId35"/>
    <p:sldId id="564" r:id="rId36"/>
    <p:sldId id="565" r:id="rId37"/>
    <p:sldId id="570" r:id="rId38"/>
    <p:sldId id="571" r:id="rId39"/>
    <p:sldId id="566" r:id="rId40"/>
    <p:sldId id="582" r:id="rId41"/>
    <p:sldId id="583" r:id="rId42"/>
    <p:sldId id="584" r:id="rId43"/>
    <p:sldId id="585" r:id="rId44"/>
    <p:sldId id="586" r:id="rId45"/>
    <p:sldId id="569" r:id="rId46"/>
    <p:sldId id="588" r:id="rId47"/>
    <p:sldId id="589" r:id="rId48"/>
    <p:sldId id="568" r:id="rId49"/>
    <p:sldId id="573" r:id="rId50"/>
    <p:sldId id="591" r:id="rId51"/>
    <p:sldId id="593" r:id="rId52"/>
    <p:sldId id="592" r:id="rId53"/>
    <p:sldId id="594" r:id="rId54"/>
    <p:sldId id="595" r:id="rId55"/>
    <p:sldId id="596" r:id="rId56"/>
    <p:sldId id="590" r:id="rId57"/>
    <p:sldId id="587" r:id="rId58"/>
    <p:sldId id="426" r:id="rId59"/>
  </p:sldIdLst>
  <p:sldSz cx="9144000" cy="5143500" type="screen16x9"/>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9">
          <p15:clr>
            <a:srgbClr val="A4A3A4"/>
          </p15:clr>
        </p15:guide>
        <p15:guide id="2" orient="horz" pos="696">
          <p15:clr>
            <a:srgbClr val="A4A3A4"/>
          </p15:clr>
        </p15:guide>
        <p15:guide id="3" orient="horz" pos="926">
          <p15:clr>
            <a:srgbClr val="A4A3A4"/>
          </p15:clr>
        </p15:guide>
        <p15:guide id="4" orient="horz" pos="2657">
          <p15:clr>
            <a:srgbClr val="A4A3A4"/>
          </p15:clr>
        </p15:guide>
        <p15:guide id="5" orient="horz" pos="232">
          <p15:clr>
            <a:srgbClr val="A4A3A4"/>
          </p15:clr>
        </p15:guide>
        <p15:guide id="6" orient="horz" pos="487">
          <p15:clr>
            <a:srgbClr val="A4A3A4"/>
          </p15:clr>
        </p15:guide>
        <p15:guide id="7" pos="241">
          <p15:clr>
            <a:srgbClr val="A4A3A4"/>
          </p15:clr>
        </p15:guide>
        <p15:guide id="8" orient="horz">
          <p15:clr>
            <a:srgbClr val="A4A3A4"/>
          </p15:clr>
        </p15:guide>
        <p15:guide id="9" orient="horz" pos="1337">
          <p15:clr>
            <a:srgbClr val="A4A3A4"/>
          </p15:clr>
        </p15:guide>
        <p15:guide id="10" orient="horz" pos="2653">
          <p15:clr>
            <a:srgbClr val="A4A3A4"/>
          </p15:clr>
        </p15:guide>
        <p15:guide id="11" orient="horz" pos="467">
          <p15:clr>
            <a:srgbClr val="A4A3A4"/>
          </p15:clr>
        </p15:guide>
        <p15:guide id="12" orient="horz" pos="3064">
          <p15:clr>
            <a:srgbClr val="A4A3A4"/>
          </p15:clr>
        </p15:guide>
        <p15:guide id="13" orient="horz" pos="845">
          <p15:clr>
            <a:srgbClr val="A4A3A4"/>
          </p15:clr>
        </p15:guide>
        <p15:guide id="14" orient="horz" pos="1492">
          <p15:clr>
            <a:srgbClr val="A4A3A4"/>
          </p15:clr>
        </p15:guide>
        <p15:guide id="15" orient="horz" pos="2339">
          <p15:clr>
            <a:srgbClr val="A4A3A4"/>
          </p15:clr>
        </p15:guide>
        <p15:guide id="16" orient="horz" pos="2848">
          <p15:clr>
            <a:srgbClr val="A4A3A4"/>
          </p15:clr>
        </p15:guide>
        <p15:guide id="17" orient="horz" pos="3239">
          <p15:clr>
            <a:srgbClr val="A4A3A4"/>
          </p15:clr>
        </p15:guide>
        <p15:guide id="18" orient="horz" pos="3149">
          <p15:clr>
            <a:srgbClr val="A4A3A4"/>
          </p15:clr>
        </p15:guide>
        <p15:guide id="19" orient="horz" pos="1037">
          <p15:clr>
            <a:srgbClr val="A4A3A4"/>
          </p15:clr>
        </p15:guide>
        <p15:guide id="20" pos="5759">
          <p15:clr>
            <a:srgbClr val="A4A3A4"/>
          </p15:clr>
        </p15:guide>
        <p15:guide id="21">
          <p15:clr>
            <a:srgbClr val="A4A3A4"/>
          </p15:clr>
        </p15:guide>
        <p15:guide id="22" pos="2880">
          <p15:clr>
            <a:srgbClr val="A4A3A4"/>
          </p15:clr>
        </p15:guide>
        <p15:guide id="23" pos="3312">
          <p15:clr>
            <a:srgbClr val="A4A3A4"/>
          </p15:clr>
        </p15:guide>
        <p15:guide id="24" pos="246">
          <p15:clr>
            <a:srgbClr val="A4A3A4"/>
          </p15:clr>
        </p15:guide>
        <p15:guide id="25" pos="5513">
          <p15:clr>
            <a:srgbClr val="A4A3A4"/>
          </p15:clr>
        </p15:guide>
        <p15:guide id="26" pos="4182">
          <p15:clr>
            <a:srgbClr val="A4A3A4"/>
          </p15:clr>
        </p15:guide>
        <p15:guide id="27" pos="1518">
          <p15:clr>
            <a:srgbClr val="A4A3A4"/>
          </p15:clr>
        </p15:guide>
        <p15:guide id="28" pos="370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5F1"/>
    <a:srgbClr val="FF0066"/>
    <a:srgbClr val="981D97"/>
    <a:srgbClr val="007FA3"/>
    <a:srgbClr val="8C8D8D"/>
    <a:srgbClr val="F1F2F2"/>
    <a:srgbClr val="898989"/>
    <a:srgbClr val="FFFFFF"/>
    <a:srgbClr val="888A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1F5FF4-2C95-41EA-880C-407B3E8F71D9}" v="43" dt="2021-05-13T05:05:56.2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706" autoAdjust="0"/>
    <p:restoredTop sz="94291" autoAdjust="0"/>
  </p:normalViewPr>
  <p:slideViewPr>
    <p:cSldViewPr snapToGrid="0" snapToObjects="1" showGuides="1">
      <p:cViewPr varScale="1">
        <p:scale>
          <a:sx n="95" d="100"/>
          <a:sy n="95" d="100"/>
        </p:scale>
        <p:origin x="294" y="84"/>
      </p:cViewPr>
      <p:guideLst>
        <p:guide orient="horz" pos="2889"/>
        <p:guide orient="horz" pos="696"/>
        <p:guide orient="horz" pos="926"/>
        <p:guide orient="horz" pos="2657"/>
        <p:guide orient="horz" pos="232"/>
        <p:guide orient="horz" pos="487"/>
        <p:guide pos="241"/>
        <p:guide orient="horz"/>
        <p:guide orient="horz" pos="1337"/>
        <p:guide orient="horz" pos="2653"/>
        <p:guide orient="horz" pos="467"/>
        <p:guide orient="horz" pos="3064"/>
        <p:guide orient="horz" pos="845"/>
        <p:guide orient="horz" pos="1492"/>
        <p:guide orient="horz" pos="2339"/>
        <p:guide orient="horz" pos="2848"/>
        <p:guide orient="horz" pos="3239"/>
        <p:guide orient="horz" pos="3149"/>
        <p:guide orient="horz" pos="1037"/>
        <p:guide pos="5759"/>
        <p:guide/>
        <p:guide pos="2880"/>
        <p:guide pos="3312"/>
        <p:guide pos="246"/>
        <p:guide pos="5513"/>
        <p:guide pos="4182"/>
        <p:guide pos="1518"/>
        <p:guide pos="3708"/>
      </p:guideLst>
    </p:cSldViewPr>
  </p:slideViewPr>
  <p:outlineViewPr>
    <p:cViewPr>
      <p:scale>
        <a:sx n="33" d="100"/>
        <a:sy n="33" d="100"/>
      </p:scale>
      <p:origin x="0" y="13752"/>
    </p:cViewPr>
  </p:outlineViewPr>
  <p:notesTextViewPr>
    <p:cViewPr>
      <p:scale>
        <a:sx n="1" d="1"/>
        <a:sy n="1" d="1"/>
      </p:scale>
      <p:origin x="0" y="0"/>
    </p:cViewPr>
  </p:notesTextViewPr>
  <p:sorterViewPr>
    <p:cViewPr>
      <p:scale>
        <a:sx n="100" d="100"/>
        <a:sy n="100" d="100"/>
      </p:scale>
      <p:origin x="0" y="0"/>
    </p:cViewPr>
  </p:sorterViewPr>
  <p:notesViewPr>
    <p:cSldViewPr snapToGrid="0" snapToObjects="1" showGuides="1">
      <p:cViewPr varScale="1">
        <p:scale>
          <a:sx n="84" d="100"/>
          <a:sy n="84" d="100"/>
        </p:scale>
        <p:origin x="382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63" Type="http://schemas.openxmlformats.org/officeDocument/2006/relationships/viewProps" Target="viewProp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microsoft.com/office/2016/11/relationships/changesInfo" Target="changesInfos/changesInfo1.xml"/><Relationship Id="rId5" Type="http://schemas.openxmlformats.org/officeDocument/2006/relationships/customXml" Target="../customXml/item5.xml"/><Relationship Id="rId61" Type="http://schemas.openxmlformats.org/officeDocument/2006/relationships/handoutMaster" Target="handoutMasters/handoutMaster1.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theme" Target="theme/theme1.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microsoft.com/office/2015/10/relationships/revisionInfo" Target="revisionInfo.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1.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ushik, Aditya" userId="b8410a3b-9013-48e8-bf00-a41eb1bdfe21" providerId="ADAL" clId="{8F1F5FF4-2C95-41EA-880C-407B3E8F71D9}"/>
    <pc:docChg chg="modSld">
      <pc:chgData name="Kaushik, Aditya" userId="b8410a3b-9013-48e8-bf00-a41eb1bdfe21" providerId="ADAL" clId="{8F1F5FF4-2C95-41EA-880C-407B3E8F71D9}" dt="2021-04-28T20:14:33.112" v="0"/>
      <pc:docMkLst>
        <pc:docMk/>
      </pc:docMkLst>
      <pc:sldChg chg="modSp">
        <pc:chgData name="Kaushik, Aditya" userId="b8410a3b-9013-48e8-bf00-a41eb1bdfe21" providerId="ADAL" clId="{8F1F5FF4-2C95-41EA-880C-407B3E8F71D9}" dt="2021-04-28T20:14:33.112" v="0"/>
        <pc:sldMkLst>
          <pc:docMk/>
          <pc:sldMk cId="1359578331" sldId="586"/>
        </pc:sldMkLst>
        <pc:graphicFrameChg chg="mod">
          <ac:chgData name="Kaushik, Aditya" userId="b8410a3b-9013-48e8-bf00-a41eb1bdfe21" providerId="ADAL" clId="{8F1F5FF4-2C95-41EA-880C-407B3E8F71D9}" dt="2021-04-28T20:14:33.112" v="0"/>
          <ac:graphicFrameMkLst>
            <pc:docMk/>
            <pc:sldMk cId="1359578331" sldId="586"/>
            <ac:graphicFrameMk id="9" creationId="{45D0F39E-947B-4853-A83C-2E82CBCAB0B4}"/>
          </ac:graphicFrameMkLst>
        </pc:graphicFrameChg>
      </pc:sldChg>
    </pc:docChg>
  </pc:docChgLst>
</pc:chgInfo>
</file>

<file path=ppt/drawings/_rels/vmlDrawing1.vml.rels><?xml version="1.0" encoding="UTF-8" standalone="yes"?>
<Relationships xmlns="http://schemas.openxmlformats.org/package/2006/relationships"><Relationship Id="rId3" Type="http://schemas.openxmlformats.org/officeDocument/2006/relationships/image" Target="../media/image21.wmf"/><Relationship Id="rId2" Type="http://schemas.openxmlformats.org/officeDocument/2006/relationships/image" Target="../media/image20.wmf"/><Relationship Id="rId1" Type="http://schemas.openxmlformats.org/officeDocument/2006/relationships/image" Target="../media/image19.wmf"/><Relationship Id="rId6" Type="http://schemas.openxmlformats.org/officeDocument/2006/relationships/image" Target="../media/image24.wmf"/><Relationship Id="rId5" Type="http://schemas.openxmlformats.org/officeDocument/2006/relationships/image" Target="../media/image23.wmf"/><Relationship Id="rId4" Type="http://schemas.openxmlformats.org/officeDocument/2006/relationships/image" Target="../media/image2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4993E57-F06E-2343-8505-8306C931B374}" type="datetimeFigureOut">
              <a:rPr lang="en-US" smtClean="0"/>
              <a:pPr/>
              <a:t>5/13/2021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30BA0C0-C469-224C-A13F-1126ACE84987}" type="slidenum">
              <a:rPr lang="en-US" smtClean="0"/>
              <a:pPr/>
              <a:t>‹#›</a:t>
            </a:fld>
            <a:endParaRPr lang="en-US" dirty="0"/>
          </a:p>
        </p:txBody>
      </p:sp>
    </p:spTree>
    <p:extLst>
      <p:ext uri="{BB962C8B-B14F-4D97-AF65-F5344CB8AC3E}">
        <p14:creationId xmlns:p14="http://schemas.microsoft.com/office/powerpoint/2010/main" val="268367666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g>
</file>

<file path=ppt/media/image12.png>
</file>

<file path=ppt/media/image13.png>
</file>

<file path=ppt/media/image14.png>
</file>

<file path=ppt/media/image15.svg>
</file>

<file path=ppt/media/image16.png>
</file>

<file path=ppt/media/image17.png>
</file>

<file path=ppt/media/image18.png>
</file>

<file path=ppt/media/image19.wmf>
</file>

<file path=ppt/media/image2.jpeg>
</file>

<file path=ppt/media/image20.wmf>
</file>

<file path=ppt/media/image21.wmf>
</file>

<file path=ppt/media/image22.wmf>
</file>

<file path=ppt/media/image23.wmf>
</file>

<file path=ppt/media/image24.wmf>
</file>

<file path=ppt/media/image25.png>
</file>

<file path=ppt/media/image26.png>
</file>

<file path=ppt/media/image27.png>
</file>

<file path=ppt/media/image28.png>
</file>

<file path=ppt/media/image29.svg>
</file>

<file path=ppt/media/image3.png>
</file>

<file path=ppt/media/image30.png>
</file>

<file path=ppt/media/image31.svg>
</file>

<file path=ppt/media/image32.wmf>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Ylätunnisteen paikkamerkki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i-FI"/>
          </a:p>
        </p:txBody>
      </p:sp>
      <p:sp>
        <p:nvSpPr>
          <p:cNvPr id="3" name="Päivämäärän paikkamerkki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AE71FE8-551B-41D8-8E66-7D01683EE4D2}" type="datetimeFigureOut">
              <a:rPr lang="fi-FI" smtClean="0"/>
              <a:pPr/>
              <a:t>13.5.2021</a:t>
            </a:fld>
            <a:endParaRPr lang="fi-FI"/>
          </a:p>
        </p:txBody>
      </p:sp>
      <p:sp>
        <p:nvSpPr>
          <p:cNvPr id="4" name="Dian kuvan paikkamerkki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i-FI"/>
          </a:p>
        </p:txBody>
      </p:sp>
      <p:sp>
        <p:nvSpPr>
          <p:cNvPr id="5" name="Huomautusten paikkamerkki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Alatunnisteen paikkamerkki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i-FI"/>
          </a:p>
        </p:txBody>
      </p:sp>
      <p:sp>
        <p:nvSpPr>
          <p:cNvPr id="7" name="Dian numeron paikkamerkki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565BE45-5FCE-418C-8A7C-9AF791EA8C88}" type="slidenum">
              <a:rPr lang="fi-FI" smtClean="0"/>
              <a:pPr/>
              <a:t>‹#›</a:t>
            </a:fld>
            <a:endParaRPr lang="fi-FI"/>
          </a:p>
        </p:txBody>
      </p:sp>
    </p:spTree>
    <p:extLst>
      <p:ext uri="{BB962C8B-B14F-4D97-AF65-F5344CB8AC3E}">
        <p14:creationId xmlns:p14="http://schemas.microsoft.com/office/powerpoint/2010/main" val="152941120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200" kern="1200">
        <a:solidFill>
          <a:schemeClr val="tx1"/>
        </a:solidFill>
        <a:latin typeface="Arial" panose="020B0604020202020204" pitchFamily="34" charset="0"/>
        <a:ea typeface="+mn-ea"/>
        <a:cs typeface="Arial" panose="020B0604020202020204" pitchFamily="34" charset="0"/>
      </a:defRPr>
    </a:lvl2pPr>
    <a:lvl3pPr marL="914400" algn="l" defTabSz="914400" rtl="0" eaLnBrk="1" latinLnBrk="0" hangingPunct="1">
      <a:defRPr sz="1200" kern="1200">
        <a:solidFill>
          <a:schemeClr val="tx1"/>
        </a:solidFill>
        <a:latin typeface="Arial" panose="020B0604020202020204" pitchFamily="34" charset="0"/>
        <a:ea typeface="+mn-ea"/>
        <a:cs typeface="Arial" panose="020B0604020202020204" pitchFamily="34" charset="0"/>
      </a:defRPr>
    </a:lvl3pPr>
    <a:lvl4pPr marL="1371600" algn="l" defTabSz="914400" rtl="0" eaLnBrk="1" latinLnBrk="0" hangingPunct="1">
      <a:defRPr sz="1200" kern="1200">
        <a:solidFill>
          <a:schemeClr val="tx1"/>
        </a:solidFill>
        <a:latin typeface="Arial" panose="020B0604020202020204" pitchFamily="34" charset="0"/>
        <a:ea typeface="+mn-ea"/>
        <a:cs typeface="Arial" panose="020B0604020202020204" pitchFamily="34" charset="0"/>
      </a:defRPr>
    </a:lvl4pPr>
    <a:lvl5pPr marL="1828800" algn="l" defTabSz="914400" rtl="0" eaLnBrk="1" latinLnBrk="0" hangingPunct="1">
      <a:defRPr sz="1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green">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9" name="Title 10"/>
          <p:cNvSpPr>
            <a:spLocks noGrp="1"/>
          </p:cNvSpPr>
          <p:nvPr>
            <p:ph type="title" hasCustomPrompt="1"/>
          </p:nvPr>
        </p:nvSpPr>
        <p:spPr>
          <a:xfrm>
            <a:off x="382588" y="1002862"/>
            <a:ext cx="6012000" cy="2527205"/>
          </a:xfrm>
        </p:spPr>
        <p:txBody>
          <a:bodyPr anchor="b" anchorCtr="0">
            <a:noAutofit/>
          </a:bodyPr>
          <a:lstStyle>
            <a:lvl1pPr marL="0" algn="l" defTabSz="457200" rtl="0" eaLnBrk="1" latinLnBrk="0" hangingPunct="1">
              <a:lnSpc>
                <a:spcPct val="81000"/>
              </a:lnSpc>
              <a:spcBef>
                <a:spcPct val="0"/>
              </a:spcBef>
              <a:buNone/>
              <a:defRPr lang="en-US" sz="5500" b="1" i="0" kern="1200" cap="all" baseline="0" dirty="0">
                <a:solidFill>
                  <a:schemeClr val="bg1"/>
                </a:solidFill>
                <a:latin typeface="Arial Black" panose="020B0604020202020204" pitchFamily="34" charset="0"/>
                <a:ea typeface="+mj-ea"/>
                <a:cs typeface="Arial Black" panose="020B0604020202020204" pitchFamily="34" charset="0"/>
              </a:defRPr>
            </a:lvl1pPr>
          </a:lstStyle>
          <a:p>
            <a:r>
              <a:rPr lang="en-US" dirty="0"/>
              <a:t>Click to </a:t>
            </a:r>
            <a:br>
              <a:rPr lang="en-US" dirty="0"/>
            </a:br>
            <a:r>
              <a:rPr lang="en-US" dirty="0"/>
              <a:t>edit Master title style</a:t>
            </a:r>
          </a:p>
        </p:txBody>
      </p:sp>
      <p:sp>
        <p:nvSpPr>
          <p:cNvPr id="20" name="Text Placeholder 19"/>
          <p:cNvSpPr>
            <a:spLocks noGrp="1"/>
          </p:cNvSpPr>
          <p:nvPr>
            <p:ph type="body" sz="quarter" idx="13" hasCustomPrompt="1"/>
          </p:nvPr>
        </p:nvSpPr>
        <p:spPr>
          <a:xfrm>
            <a:off x="382588" y="3901558"/>
            <a:ext cx="6012000" cy="719858"/>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 typeface="Calibri" panose="020F0502020204030204" pitchFamily="34" charset="0"/>
              <a:buNone/>
              <a:tabLst/>
              <a:defRPr lang="fi-FI" sz="1600" b="0" kern="1200" dirty="0">
                <a:solidFill>
                  <a:schemeClr val="bg1"/>
                </a:solidFill>
                <a:latin typeface="+mn-lt"/>
                <a:ea typeface="+mn-ea"/>
                <a:cs typeface="+mn-cs"/>
              </a:defRPr>
            </a:lvl1pPr>
            <a:lvl2pPr>
              <a:defRPr>
                <a:solidFill>
                  <a:srgbClr val="004F71"/>
                </a:solidFill>
              </a:defRPr>
            </a:lvl2pPr>
            <a:lvl3pPr>
              <a:defRPr>
                <a:solidFill>
                  <a:srgbClr val="004F71"/>
                </a:solidFill>
              </a:defRPr>
            </a:lvl3pPr>
            <a:lvl4pPr>
              <a:defRPr>
                <a:solidFill>
                  <a:srgbClr val="004F71"/>
                </a:solidFill>
              </a:defRPr>
            </a:lvl4pPr>
            <a:lvl5pPr>
              <a:defRPr>
                <a:solidFill>
                  <a:srgbClr val="004F71"/>
                </a:solidFill>
              </a:defRPr>
            </a:lvl5pPr>
          </a:lstStyle>
          <a:p>
            <a:pPr lvl="0"/>
            <a:r>
              <a:rPr lang="en-US" dirty="0"/>
              <a:t>Click to add Date and Presenter</a:t>
            </a:r>
          </a:p>
        </p:txBody>
      </p:sp>
      <p:cxnSp>
        <p:nvCxnSpPr>
          <p:cNvPr id="9" name="Straight Connector 8">
            <a:extLst>
              <a:ext uri="{FF2B5EF4-FFF2-40B4-BE49-F238E27FC236}">
                <a16:creationId xmlns:a16="http://schemas.microsoft.com/office/drawing/2014/main" id="{64D25AB9-8020-4C3E-83A3-21C1C12A3332}"/>
              </a:ext>
            </a:extLst>
          </p:cNvPr>
          <p:cNvCxnSpPr>
            <a:cxnSpLocks/>
          </p:cNvCxnSpPr>
          <p:nvPr userDrawn="1"/>
        </p:nvCxnSpPr>
        <p:spPr>
          <a:xfrm>
            <a:off x="382588" y="3704500"/>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D15EA37A-A1F0-409C-B851-F3DCE2A6099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4308" y="291516"/>
            <a:ext cx="1037554" cy="461135"/>
          </a:xfrm>
          <a:prstGeom prst="rect">
            <a:avLst/>
          </a:prstGeom>
        </p:spPr>
      </p:pic>
    </p:spTree>
    <p:extLst>
      <p:ext uri="{BB962C8B-B14F-4D97-AF65-F5344CB8AC3E}">
        <p14:creationId xmlns:p14="http://schemas.microsoft.com/office/powerpoint/2010/main" val="4005644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7" name="Slide Number Placeholder 6"/>
          <p:cNvSpPr>
            <a:spLocks noGrp="1"/>
          </p:cNvSpPr>
          <p:nvPr>
            <p:ph type="sldNum" sz="quarter" idx="12"/>
          </p:nvPr>
        </p:nvSpPr>
        <p:spPr/>
        <p:txBody>
          <a:bodyPr/>
          <a:lstStyle/>
          <a:p>
            <a:fld id="{C60C2248-B95D-984B-A0F4-42B9A4652AA7}" type="slidenum">
              <a:rPr lang="en-US" smtClean="0"/>
              <a:pPr/>
              <a:t>‹#›</a:t>
            </a:fld>
            <a:endParaRPr lang="en-US" dirty="0"/>
          </a:p>
        </p:txBody>
      </p:sp>
      <p:sp>
        <p:nvSpPr>
          <p:cNvPr id="8" name="Content Placeholder 7"/>
          <p:cNvSpPr>
            <a:spLocks noGrp="1"/>
          </p:cNvSpPr>
          <p:nvPr>
            <p:ph sz="quarter" idx="13"/>
          </p:nvPr>
        </p:nvSpPr>
        <p:spPr>
          <a:xfrm>
            <a:off x="388313" y="1371600"/>
            <a:ext cx="4097192" cy="3253979"/>
          </a:xfrm>
        </p:spPr>
        <p:txBody>
          <a:bodyPr/>
          <a:lstStyle/>
          <a:p>
            <a:pPr lvl="0"/>
            <a:r>
              <a:rPr lang="en-US"/>
              <a:t>Edit Master text styles</a:t>
            </a:r>
          </a:p>
          <a:p>
            <a:pPr lvl="1"/>
            <a:r>
              <a:rPr lang="en-US"/>
              <a:t>Second level</a:t>
            </a:r>
          </a:p>
          <a:p>
            <a:pPr lvl="2"/>
            <a:r>
              <a:rPr lang="en-US"/>
              <a:t>Third level</a:t>
            </a:r>
          </a:p>
        </p:txBody>
      </p:sp>
      <p:sp>
        <p:nvSpPr>
          <p:cNvPr id="9" name="Content Placeholder 7"/>
          <p:cNvSpPr>
            <a:spLocks noGrp="1"/>
          </p:cNvSpPr>
          <p:nvPr>
            <p:ph sz="quarter" idx="14"/>
          </p:nvPr>
        </p:nvSpPr>
        <p:spPr>
          <a:xfrm>
            <a:off x="4633577" y="1371600"/>
            <a:ext cx="4096800" cy="3253979"/>
          </a:xfrm>
        </p:spPr>
        <p:txBody>
          <a:bodyPr/>
          <a:lstStyle/>
          <a:p>
            <a:pPr lvl="0"/>
            <a:r>
              <a:rPr lang="en-US"/>
              <a:t>Edit Master text styles</a:t>
            </a:r>
          </a:p>
          <a:p>
            <a:pPr lvl="1"/>
            <a:r>
              <a:rPr lang="en-US"/>
              <a:t>Second level</a:t>
            </a:r>
          </a:p>
          <a:p>
            <a:pPr lvl="2"/>
            <a:r>
              <a:rPr lang="en-US"/>
              <a:t>Third level</a:t>
            </a:r>
          </a:p>
        </p:txBody>
      </p:sp>
      <p:sp>
        <p:nvSpPr>
          <p:cNvPr id="6" name="Text Placeholder 5"/>
          <p:cNvSpPr>
            <a:spLocks noGrp="1"/>
          </p:cNvSpPr>
          <p:nvPr>
            <p:ph type="body" sz="quarter" idx="15"/>
          </p:nvPr>
        </p:nvSpPr>
        <p:spPr>
          <a:xfrm>
            <a:off x="382396" y="741760"/>
            <a:ext cx="8361362" cy="513000"/>
          </a:xfrm>
        </p:spPr>
        <p:txBody>
          <a:bodyPr>
            <a:normAutofit/>
          </a:bodyPr>
          <a:lstStyle>
            <a:lvl1pPr marL="0" indent="0">
              <a:lnSpc>
                <a:spcPct val="90000"/>
              </a:lnSpc>
              <a:buFontTx/>
              <a:buNone/>
              <a:defRPr sz="1600" b="0">
                <a:solidFill>
                  <a:schemeClr val="tx1"/>
                </a:solidFill>
              </a:defRPr>
            </a:lvl1pPr>
          </a:lstStyle>
          <a:p>
            <a:pPr lvl="0"/>
            <a:r>
              <a:rPr lang="en-US"/>
              <a:t>Edit Master text styles</a:t>
            </a:r>
          </a:p>
        </p:txBody>
      </p:sp>
    </p:spTree>
    <p:extLst>
      <p:ext uri="{BB962C8B-B14F-4D97-AF65-F5344CB8AC3E}">
        <p14:creationId xmlns:p14="http://schemas.microsoft.com/office/powerpoint/2010/main" val="4267490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783000"/>
          </a:xfrm>
        </p:spPr>
        <p:txBody>
          <a:bodyPr/>
          <a:lstStyle/>
          <a:p>
            <a:r>
              <a:rPr lang="en-US"/>
              <a:t>Click to edit Master title style</a:t>
            </a:r>
            <a:endParaRPr lang="en-US" dirty="0"/>
          </a:p>
        </p:txBody>
      </p:sp>
      <p:sp>
        <p:nvSpPr>
          <p:cNvPr id="5" name="Slide Number Placeholder 4"/>
          <p:cNvSpPr>
            <a:spLocks noGrp="1"/>
          </p:cNvSpPr>
          <p:nvPr>
            <p:ph type="sldNum" sz="quarter" idx="12"/>
          </p:nvPr>
        </p:nvSpPr>
        <p:spPr/>
        <p:txBody>
          <a:bodyPr/>
          <a:lstStyle/>
          <a:p>
            <a:fld id="{C60C2248-B95D-984B-A0F4-42B9A4652AA7}" type="slidenum">
              <a:rPr lang="en-US" smtClean="0"/>
              <a:pPr/>
              <a:t>‹#›</a:t>
            </a:fld>
            <a:endParaRPr lang="en-US" dirty="0"/>
          </a:p>
        </p:txBody>
      </p:sp>
    </p:spTree>
    <p:extLst>
      <p:ext uri="{BB962C8B-B14F-4D97-AF65-F5344CB8AC3E}">
        <p14:creationId xmlns:p14="http://schemas.microsoft.com/office/powerpoint/2010/main" val="3990632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with subtitle Only">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5" name="Slide Number Placeholder 4"/>
          <p:cNvSpPr>
            <a:spLocks noGrp="1"/>
          </p:cNvSpPr>
          <p:nvPr>
            <p:ph type="sldNum" sz="quarter" idx="12"/>
          </p:nvPr>
        </p:nvSpPr>
        <p:spPr/>
        <p:txBody>
          <a:bodyPr/>
          <a:lstStyle/>
          <a:p>
            <a:fld id="{C60C2248-B95D-984B-A0F4-42B9A4652AA7}" type="slidenum">
              <a:rPr lang="en-US" smtClean="0"/>
              <a:pPr/>
              <a:t>‹#›</a:t>
            </a:fld>
            <a:endParaRPr lang="en-US" dirty="0"/>
          </a:p>
        </p:txBody>
      </p:sp>
      <p:sp>
        <p:nvSpPr>
          <p:cNvPr id="7" name="Text Placeholder 5"/>
          <p:cNvSpPr>
            <a:spLocks noGrp="1"/>
          </p:cNvSpPr>
          <p:nvPr>
            <p:ph type="body" sz="quarter" idx="15"/>
          </p:nvPr>
        </p:nvSpPr>
        <p:spPr>
          <a:xfrm>
            <a:off x="382396" y="745403"/>
            <a:ext cx="8361362" cy="513000"/>
          </a:xfrm>
        </p:spPr>
        <p:txBody>
          <a:bodyPr>
            <a:normAutofit/>
          </a:bodyPr>
          <a:lstStyle>
            <a:lvl1pPr marL="0" indent="0">
              <a:lnSpc>
                <a:spcPct val="90000"/>
              </a:lnSpc>
              <a:buFontTx/>
              <a:buNone/>
              <a:defRPr sz="1600" b="0">
                <a:solidFill>
                  <a:schemeClr val="tx1"/>
                </a:solidFill>
              </a:defRPr>
            </a:lvl1pPr>
          </a:lstStyle>
          <a:p>
            <a:pPr lvl="0"/>
            <a:r>
              <a:rPr lang="en-US"/>
              <a:t>Edit Master text styles</a:t>
            </a:r>
          </a:p>
        </p:txBody>
      </p:sp>
    </p:spTree>
    <p:extLst>
      <p:ext uri="{BB962C8B-B14F-4D97-AF65-F5344CB8AC3E}">
        <p14:creationId xmlns:p14="http://schemas.microsoft.com/office/powerpoint/2010/main" val="5772795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60C2248-B95D-984B-A0F4-42B9A4652AA7}" type="slidenum">
              <a:rPr lang="en-US" smtClean="0"/>
              <a:pPr/>
              <a:t>‹#›</a:t>
            </a:fld>
            <a:endParaRPr lang="en-US" dirty="0"/>
          </a:p>
        </p:txBody>
      </p:sp>
    </p:spTree>
    <p:extLst>
      <p:ext uri="{BB962C8B-B14F-4D97-AF65-F5344CB8AC3E}">
        <p14:creationId xmlns:p14="http://schemas.microsoft.com/office/powerpoint/2010/main" val="34250964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5" name="Content Placeholder 2"/>
          <p:cNvSpPr>
            <a:spLocks noGrp="1"/>
          </p:cNvSpPr>
          <p:nvPr>
            <p:ph idx="1"/>
          </p:nvPr>
        </p:nvSpPr>
        <p:spPr>
          <a:xfrm>
            <a:off x="392112" y="1241824"/>
            <a:ext cx="4068000" cy="3383756"/>
          </a:xfrm>
          <a:prstGeom prst="rect">
            <a:avLst/>
          </a:prstGeom>
        </p:spPr>
        <p:txBody>
          <a:bodyPr/>
          <a:lstStyle/>
          <a:p>
            <a:pPr lvl="0"/>
            <a:r>
              <a:rPr lang="en-US"/>
              <a:t>Edit Master text styles</a:t>
            </a:r>
          </a:p>
          <a:p>
            <a:pPr lvl="1"/>
            <a:r>
              <a:rPr lang="en-US"/>
              <a:t>Second level</a:t>
            </a:r>
          </a:p>
          <a:p>
            <a:pPr lvl="2"/>
            <a:r>
              <a:rPr lang="en-US"/>
              <a:t>Third level</a:t>
            </a:r>
          </a:p>
        </p:txBody>
      </p:sp>
      <p:sp>
        <p:nvSpPr>
          <p:cNvPr id="14" name="Picture Placeholder 12"/>
          <p:cNvSpPr>
            <a:spLocks noGrp="1"/>
          </p:cNvSpPr>
          <p:nvPr>
            <p:ph type="pic" sz="quarter" idx="13" hasCustomPrompt="1"/>
          </p:nvPr>
        </p:nvSpPr>
        <p:spPr>
          <a:xfrm>
            <a:off x="4691008" y="1241823"/>
            <a:ext cx="4052750" cy="3383756"/>
          </a:xfrm>
          <a:prstGeom prst="rect">
            <a:avLst/>
          </a:prstGeom>
          <a:solidFill>
            <a:schemeClr val="accent6">
              <a:lumMod val="20000"/>
              <a:lumOff val="80000"/>
            </a:schemeClr>
          </a:solidFill>
        </p:spPr>
        <p:txBody>
          <a:bodyPr/>
          <a:lstStyle>
            <a:lvl1pPr marL="0" marR="0" indent="0" algn="l" defTabSz="914400" rtl="0" eaLnBrk="1" fontAlgn="auto" latinLnBrk="0" hangingPunct="1">
              <a:lnSpc>
                <a:spcPct val="110000"/>
              </a:lnSpc>
              <a:spcBef>
                <a:spcPts val="0"/>
              </a:spcBef>
              <a:spcAft>
                <a:spcPts val="0"/>
              </a:spcAft>
              <a:buClr>
                <a:srgbClr val="8DC63F"/>
              </a:buClr>
              <a:buSzTx/>
              <a:buFont typeface="Calibri" panose="020F0502020204030204" pitchFamily="34" charset="0"/>
              <a:buNone/>
              <a:tabLst/>
              <a:defRPr/>
            </a:lvl1pPr>
          </a:lstStyle>
          <a:p>
            <a:r>
              <a:rPr lang="fi-FI" dirty="0"/>
              <a:t>Click icon to add picture</a:t>
            </a:r>
            <a:br>
              <a:rPr lang="fi-FI" dirty="0"/>
            </a:br>
            <a:br>
              <a:rPr lang="fi-FI" dirty="0"/>
            </a:br>
            <a:r>
              <a:rPr lang="en-US" cap="none" baseline="0" dirty="0"/>
              <a:t>Go to the speaker notes of this slide for instructions on how to add pictures</a:t>
            </a:r>
            <a:endParaRPr lang="fi-FI" dirty="0"/>
          </a:p>
        </p:txBody>
      </p:sp>
    </p:spTree>
    <p:extLst>
      <p:ext uri="{BB962C8B-B14F-4D97-AF65-F5344CB8AC3E}">
        <p14:creationId xmlns:p14="http://schemas.microsoft.com/office/powerpoint/2010/main" val="19576939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End">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88EB4CA-4AA0-454B-9AC4-F89332AEE1D5}"/>
              </a:ext>
            </a:extLst>
          </p:cNvPr>
          <p:cNvSpPr txBox="1"/>
          <p:nvPr userDrawn="1"/>
        </p:nvSpPr>
        <p:spPr>
          <a:xfrm>
            <a:off x="139468" y="4782845"/>
            <a:ext cx="6588878" cy="215444"/>
          </a:xfrm>
          <a:prstGeom prst="rect">
            <a:avLst/>
          </a:prstGeom>
          <a:noFill/>
        </p:spPr>
        <p:txBody>
          <a:bodyPr wrap="square" rtlCol="0">
            <a:spAutoFit/>
          </a:bodyPr>
          <a:lstStyle/>
          <a:p>
            <a:r>
              <a:rPr lang="en-US" sz="800" b="0" i="0" dirty="0">
                <a:solidFill>
                  <a:schemeClr val="tx1"/>
                </a:solidFill>
              </a:rPr>
              <a:t>©2019 FIS and/or its subsidiaries. All Rights Reserved.</a:t>
            </a:r>
            <a:r>
              <a:rPr lang="en-US" sz="800" b="0" i="0" baseline="0" dirty="0">
                <a:solidFill>
                  <a:schemeClr val="tx1"/>
                </a:solidFill>
              </a:rPr>
              <a:t> </a:t>
            </a:r>
            <a:r>
              <a:rPr lang="en-US" sz="800" b="0" i="0" dirty="0">
                <a:solidFill>
                  <a:schemeClr val="tx1"/>
                </a:solidFill>
                <a:cs typeface="Arial"/>
              </a:rPr>
              <a:t>FIS confidential and proprietary information. </a:t>
            </a:r>
          </a:p>
        </p:txBody>
      </p:sp>
      <p:pic>
        <p:nvPicPr>
          <p:cNvPr id="4" name="Picture 3">
            <a:extLst>
              <a:ext uri="{FF2B5EF4-FFF2-40B4-BE49-F238E27FC236}">
                <a16:creationId xmlns:a16="http://schemas.microsoft.com/office/drawing/2014/main" id="{74BAA557-E5CE-49FE-AD47-FCC82C665B1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608419" y="2143492"/>
            <a:ext cx="1927163" cy="856517"/>
          </a:xfrm>
          <a:prstGeom prst="rect">
            <a:avLst/>
          </a:prstGeom>
        </p:spPr>
      </p:pic>
    </p:spTree>
    <p:extLst>
      <p:ext uri="{BB962C8B-B14F-4D97-AF65-F5344CB8AC3E}">
        <p14:creationId xmlns:p14="http://schemas.microsoft.com/office/powerpoint/2010/main" val="25955618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8" name="Rectangle 7">
            <a:extLst>
              <a:ext uri="{FF2B5EF4-FFF2-40B4-BE49-F238E27FC236}">
                <a16:creationId xmlns:a16="http://schemas.microsoft.com/office/drawing/2014/main" id="{ECB8F72E-8BD8-4870-9A96-39F944C4E9AB}"/>
              </a:ext>
            </a:extLst>
          </p:cNvPr>
          <p:cNvSpPr/>
          <p:nvPr userDrawn="1"/>
        </p:nvSpPr>
        <p:spPr bwMode="ltGray">
          <a:xfrm>
            <a:off x="0" y="1058059"/>
            <a:ext cx="3044952" cy="1816168"/>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9" name="Rectangle 8">
            <a:extLst>
              <a:ext uri="{FF2B5EF4-FFF2-40B4-BE49-F238E27FC236}">
                <a16:creationId xmlns:a16="http://schemas.microsoft.com/office/drawing/2014/main" id="{D122FA13-40E5-4038-B08A-D0079301B18E}"/>
              </a:ext>
            </a:extLst>
          </p:cNvPr>
          <p:cNvSpPr/>
          <p:nvPr userDrawn="1"/>
        </p:nvSpPr>
        <p:spPr bwMode="ltGray">
          <a:xfrm>
            <a:off x="3049524" y="2871835"/>
            <a:ext cx="3044952" cy="1823787"/>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0" name="Rectangle 9">
            <a:extLst>
              <a:ext uri="{FF2B5EF4-FFF2-40B4-BE49-F238E27FC236}">
                <a16:creationId xmlns:a16="http://schemas.microsoft.com/office/drawing/2014/main" id="{A61EED13-E751-4EA1-AA4B-153601689933}"/>
              </a:ext>
            </a:extLst>
          </p:cNvPr>
          <p:cNvSpPr/>
          <p:nvPr userDrawn="1"/>
        </p:nvSpPr>
        <p:spPr bwMode="ltGray">
          <a:xfrm>
            <a:off x="6099049" y="1058059"/>
            <a:ext cx="3044952" cy="1816168"/>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1" name="Text Placeholder 9">
            <a:extLst>
              <a:ext uri="{FF2B5EF4-FFF2-40B4-BE49-F238E27FC236}">
                <a16:creationId xmlns:a16="http://schemas.microsoft.com/office/drawing/2014/main" id="{F2D8F4FD-8926-46ED-8D91-D20263125438}"/>
              </a:ext>
            </a:extLst>
          </p:cNvPr>
          <p:cNvSpPr>
            <a:spLocks noGrp="1"/>
          </p:cNvSpPr>
          <p:nvPr>
            <p:ph type="body" sz="quarter" idx="13" hasCustomPrompt="1"/>
          </p:nvPr>
        </p:nvSpPr>
        <p:spPr>
          <a:xfrm>
            <a:off x="158816" y="2125439"/>
            <a:ext cx="2727318" cy="495942"/>
          </a:xfrm>
        </p:spPr>
        <p:txBody>
          <a:bodyPr tIns="0" rIns="0" bIns="0" anchor="t" anchorCtr="0">
            <a:noAutofit/>
          </a:bodyPr>
          <a:lstStyle>
            <a:lvl1pPr marL="0" indent="0" algn="ctr">
              <a:buNone/>
              <a:defRPr sz="14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 edit text</a:t>
            </a:r>
          </a:p>
        </p:txBody>
      </p:sp>
      <p:sp>
        <p:nvSpPr>
          <p:cNvPr id="12" name="Text Placeholder 9">
            <a:extLst>
              <a:ext uri="{FF2B5EF4-FFF2-40B4-BE49-F238E27FC236}">
                <a16:creationId xmlns:a16="http://schemas.microsoft.com/office/drawing/2014/main" id="{206ED07A-C7B5-4DD6-A7CB-A2EC4810812B}"/>
              </a:ext>
            </a:extLst>
          </p:cNvPr>
          <p:cNvSpPr>
            <a:spLocks noGrp="1"/>
          </p:cNvSpPr>
          <p:nvPr>
            <p:ph type="body" sz="quarter" idx="23" hasCustomPrompt="1"/>
          </p:nvPr>
        </p:nvSpPr>
        <p:spPr>
          <a:xfrm>
            <a:off x="6263642" y="2125439"/>
            <a:ext cx="2724912" cy="495942"/>
          </a:xfrm>
        </p:spPr>
        <p:txBody>
          <a:bodyPr tIns="0" rIns="0" bIns="0" anchor="t" anchorCtr="0">
            <a:noAutofit/>
          </a:bodyPr>
          <a:lstStyle>
            <a:lvl1pPr marL="0" indent="0" algn="ctr">
              <a:buNone/>
              <a:defRPr sz="14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 edit text</a:t>
            </a:r>
          </a:p>
        </p:txBody>
      </p:sp>
      <p:sp>
        <p:nvSpPr>
          <p:cNvPr id="13" name="Text Placeholder 9">
            <a:extLst>
              <a:ext uri="{FF2B5EF4-FFF2-40B4-BE49-F238E27FC236}">
                <a16:creationId xmlns:a16="http://schemas.microsoft.com/office/drawing/2014/main" id="{5514FB1B-8314-40B1-B683-85EC4E61F98B}"/>
              </a:ext>
            </a:extLst>
          </p:cNvPr>
          <p:cNvSpPr>
            <a:spLocks noGrp="1"/>
          </p:cNvSpPr>
          <p:nvPr>
            <p:ph type="body" sz="quarter" idx="26" hasCustomPrompt="1"/>
          </p:nvPr>
        </p:nvSpPr>
        <p:spPr>
          <a:xfrm>
            <a:off x="3209544" y="2125439"/>
            <a:ext cx="2724912" cy="495942"/>
          </a:xfrm>
        </p:spPr>
        <p:txBody>
          <a:bodyPr tIns="0" rIns="0" bIns="0" anchor="t"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 edit text</a:t>
            </a:r>
          </a:p>
        </p:txBody>
      </p:sp>
      <p:sp>
        <p:nvSpPr>
          <p:cNvPr id="14" name="Text Placeholder 9">
            <a:extLst>
              <a:ext uri="{FF2B5EF4-FFF2-40B4-BE49-F238E27FC236}">
                <a16:creationId xmlns:a16="http://schemas.microsoft.com/office/drawing/2014/main" id="{E984D0D5-DEF4-4F05-95A5-0461B6BB1155}"/>
              </a:ext>
            </a:extLst>
          </p:cNvPr>
          <p:cNvSpPr>
            <a:spLocks noGrp="1"/>
          </p:cNvSpPr>
          <p:nvPr>
            <p:ph type="body" sz="quarter" idx="28" hasCustomPrompt="1"/>
          </p:nvPr>
        </p:nvSpPr>
        <p:spPr>
          <a:xfrm>
            <a:off x="6263642" y="3942506"/>
            <a:ext cx="2724912" cy="495942"/>
          </a:xfrm>
        </p:spPr>
        <p:txBody>
          <a:bodyPr tIns="0" rIns="0" bIns="0" anchor="t"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 edit text</a:t>
            </a:r>
          </a:p>
        </p:txBody>
      </p:sp>
      <p:sp>
        <p:nvSpPr>
          <p:cNvPr id="15" name="Text Placeholder 9">
            <a:extLst>
              <a:ext uri="{FF2B5EF4-FFF2-40B4-BE49-F238E27FC236}">
                <a16:creationId xmlns:a16="http://schemas.microsoft.com/office/drawing/2014/main" id="{0691E6F1-2137-4CF5-B843-ED864F27822B}"/>
              </a:ext>
            </a:extLst>
          </p:cNvPr>
          <p:cNvSpPr>
            <a:spLocks noGrp="1"/>
          </p:cNvSpPr>
          <p:nvPr>
            <p:ph type="body" sz="quarter" idx="29" hasCustomPrompt="1"/>
          </p:nvPr>
        </p:nvSpPr>
        <p:spPr>
          <a:xfrm>
            <a:off x="3209544" y="3942506"/>
            <a:ext cx="2724912" cy="495942"/>
          </a:xfrm>
        </p:spPr>
        <p:txBody>
          <a:bodyPr tIns="0" rIns="0" bIns="0" anchor="t" anchorCtr="0">
            <a:noAutofit/>
          </a:bodyPr>
          <a:lstStyle>
            <a:lvl1pPr marL="0" indent="0" algn="ctr">
              <a:buNone/>
              <a:defRPr sz="14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 edit text</a:t>
            </a:r>
          </a:p>
        </p:txBody>
      </p:sp>
      <p:sp>
        <p:nvSpPr>
          <p:cNvPr id="16" name="Text Placeholder 9">
            <a:extLst>
              <a:ext uri="{FF2B5EF4-FFF2-40B4-BE49-F238E27FC236}">
                <a16:creationId xmlns:a16="http://schemas.microsoft.com/office/drawing/2014/main" id="{4130BA57-3A10-4AA0-9B39-E475029419E4}"/>
              </a:ext>
            </a:extLst>
          </p:cNvPr>
          <p:cNvSpPr>
            <a:spLocks noGrp="1"/>
          </p:cNvSpPr>
          <p:nvPr>
            <p:ph type="body" sz="quarter" idx="30" hasCustomPrompt="1"/>
          </p:nvPr>
        </p:nvSpPr>
        <p:spPr>
          <a:xfrm>
            <a:off x="158816" y="3942506"/>
            <a:ext cx="2727318" cy="495942"/>
          </a:xfrm>
        </p:spPr>
        <p:txBody>
          <a:bodyPr tIns="0" rIns="0" bIns="0" anchor="t"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 edit text</a:t>
            </a:r>
          </a:p>
        </p:txBody>
      </p:sp>
      <p:sp>
        <p:nvSpPr>
          <p:cNvPr id="17" name="Picture Placeholder 2">
            <a:extLst>
              <a:ext uri="{FF2B5EF4-FFF2-40B4-BE49-F238E27FC236}">
                <a16:creationId xmlns:a16="http://schemas.microsoft.com/office/drawing/2014/main" id="{C470DEBA-0873-48D6-8127-F1B793A376B1}"/>
              </a:ext>
            </a:extLst>
          </p:cNvPr>
          <p:cNvSpPr>
            <a:spLocks noGrp="1"/>
          </p:cNvSpPr>
          <p:nvPr>
            <p:ph type="pic" sz="quarter" idx="22"/>
          </p:nvPr>
        </p:nvSpPr>
        <p:spPr>
          <a:xfrm>
            <a:off x="158816" y="1337135"/>
            <a:ext cx="2727318" cy="636820"/>
          </a:xfrm>
        </p:spPr>
        <p:txBody>
          <a:bodyPr tIns="0" rIns="0" bIns="0" anchor="ctr" anchorCtr="0"/>
          <a:lstStyle>
            <a:lvl1pPr marL="0" indent="0" algn="ctr">
              <a:buNone/>
              <a:defRPr sz="1600">
                <a:solidFill>
                  <a:schemeClr val="tx1"/>
                </a:solidFill>
              </a:defRPr>
            </a:lvl1pPr>
          </a:lstStyle>
          <a:p>
            <a:endParaRPr lang="en-US" dirty="0"/>
          </a:p>
        </p:txBody>
      </p:sp>
      <p:sp>
        <p:nvSpPr>
          <p:cNvPr id="18" name="Picture Placeholder 2">
            <a:extLst>
              <a:ext uri="{FF2B5EF4-FFF2-40B4-BE49-F238E27FC236}">
                <a16:creationId xmlns:a16="http://schemas.microsoft.com/office/drawing/2014/main" id="{62A82822-01BE-4B60-A2DC-4F8944715738}"/>
              </a:ext>
            </a:extLst>
          </p:cNvPr>
          <p:cNvSpPr>
            <a:spLocks noGrp="1"/>
          </p:cNvSpPr>
          <p:nvPr>
            <p:ph type="pic" sz="quarter" idx="31"/>
          </p:nvPr>
        </p:nvSpPr>
        <p:spPr>
          <a:xfrm>
            <a:off x="3209544" y="1337135"/>
            <a:ext cx="2724912" cy="636820"/>
          </a:xfrm>
        </p:spPr>
        <p:txBody>
          <a:bodyPr tIns="0" rIns="0" bIns="0" anchor="ctr" anchorCtr="0"/>
          <a:lstStyle>
            <a:lvl1pPr marL="0" indent="0" algn="ctr">
              <a:buNone/>
              <a:defRPr sz="1600">
                <a:solidFill>
                  <a:schemeClr val="tx1"/>
                </a:solidFill>
              </a:defRPr>
            </a:lvl1pPr>
          </a:lstStyle>
          <a:p>
            <a:r>
              <a:rPr lang="en-US"/>
              <a:t>Click icon to add picture</a:t>
            </a:r>
            <a:endParaRPr lang="en-US" dirty="0"/>
          </a:p>
        </p:txBody>
      </p:sp>
      <p:sp>
        <p:nvSpPr>
          <p:cNvPr id="19" name="Picture Placeholder 2">
            <a:extLst>
              <a:ext uri="{FF2B5EF4-FFF2-40B4-BE49-F238E27FC236}">
                <a16:creationId xmlns:a16="http://schemas.microsoft.com/office/drawing/2014/main" id="{C0505C07-347D-448D-BDBA-F9E6E37FA04D}"/>
              </a:ext>
            </a:extLst>
          </p:cNvPr>
          <p:cNvSpPr>
            <a:spLocks noGrp="1"/>
          </p:cNvSpPr>
          <p:nvPr>
            <p:ph type="pic" sz="quarter" idx="32"/>
          </p:nvPr>
        </p:nvSpPr>
        <p:spPr>
          <a:xfrm>
            <a:off x="6263642" y="1337135"/>
            <a:ext cx="2724912" cy="636820"/>
          </a:xfrm>
        </p:spPr>
        <p:txBody>
          <a:bodyPr tIns="0" rIns="0" bIns="0" anchor="ctr" anchorCtr="0"/>
          <a:lstStyle>
            <a:lvl1pPr marL="0" indent="0" algn="ctr">
              <a:buNone/>
              <a:defRPr sz="1600">
                <a:solidFill>
                  <a:schemeClr val="tx1"/>
                </a:solidFill>
              </a:defRPr>
            </a:lvl1pPr>
          </a:lstStyle>
          <a:p>
            <a:r>
              <a:rPr lang="en-US"/>
              <a:t>Click icon to add picture</a:t>
            </a:r>
            <a:endParaRPr lang="en-US" dirty="0"/>
          </a:p>
        </p:txBody>
      </p:sp>
      <p:sp>
        <p:nvSpPr>
          <p:cNvPr id="20" name="Picture Placeholder 2">
            <a:extLst>
              <a:ext uri="{FF2B5EF4-FFF2-40B4-BE49-F238E27FC236}">
                <a16:creationId xmlns:a16="http://schemas.microsoft.com/office/drawing/2014/main" id="{7F0ADCFA-0E37-4E72-A92B-802E2F76B9E9}"/>
              </a:ext>
            </a:extLst>
          </p:cNvPr>
          <p:cNvSpPr>
            <a:spLocks noGrp="1"/>
          </p:cNvSpPr>
          <p:nvPr>
            <p:ph type="pic" sz="quarter" idx="33"/>
          </p:nvPr>
        </p:nvSpPr>
        <p:spPr>
          <a:xfrm>
            <a:off x="3209544" y="3158874"/>
            <a:ext cx="2724912" cy="636820"/>
          </a:xfrm>
        </p:spPr>
        <p:txBody>
          <a:bodyPr tIns="0" rIns="0" bIns="0" anchor="ctr" anchorCtr="0"/>
          <a:lstStyle>
            <a:lvl1pPr marL="0" indent="0" algn="ctr">
              <a:buNone/>
              <a:defRPr sz="1600">
                <a:solidFill>
                  <a:schemeClr val="tx1"/>
                </a:solidFill>
              </a:defRPr>
            </a:lvl1pPr>
          </a:lstStyle>
          <a:p>
            <a:r>
              <a:rPr lang="en-US"/>
              <a:t>Click icon to add picture</a:t>
            </a:r>
            <a:endParaRPr lang="en-US" dirty="0"/>
          </a:p>
        </p:txBody>
      </p:sp>
      <p:sp>
        <p:nvSpPr>
          <p:cNvPr id="21" name="Picture Placeholder 2">
            <a:extLst>
              <a:ext uri="{FF2B5EF4-FFF2-40B4-BE49-F238E27FC236}">
                <a16:creationId xmlns:a16="http://schemas.microsoft.com/office/drawing/2014/main" id="{E9D2949D-45F2-4FC7-83B9-580E9D7DE668}"/>
              </a:ext>
            </a:extLst>
          </p:cNvPr>
          <p:cNvSpPr>
            <a:spLocks noGrp="1"/>
          </p:cNvSpPr>
          <p:nvPr>
            <p:ph type="pic" sz="quarter" idx="34"/>
          </p:nvPr>
        </p:nvSpPr>
        <p:spPr>
          <a:xfrm>
            <a:off x="161458" y="3158874"/>
            <a:ext cx="2727318" cy="636820"/>
          </a:xfrm>
        </p:spPr>
        <p:txBody>
          <a:bodyPr tIns="0" rIns="0" bIns="0" anchor="ctr" anchorCtr="0"/>
          <a:lstStyle>
            <a:lvl1pPr marL="0" indent="0" algn="ctr">
              <a:buNone/>
              <a:defRPr sz="1600">
                <a:solidFill>
                  <a:schemeClr val="tx1"/>
                </a:solidFill>
              </a:defRPr>
            </a:lvl1pPr>
          </a:lstStyle>
          <a:p>
            <a:r>
              <a:rPr lang="en-US" dirty="0"/>
              <a:t>Click icon to add picture</a:t>
            </a:r>
          </a:p>
        </p:txBody>
      </p:sp>
      <p:sp>
        <p:nvSpPr>
          <p:cNvPr id="22" name="Picture Placeholder 2">
            <a:extLst>
              <a:ext uri="{FF2B5EF4-FFF2-40B4-BE49-F238E27FC236}">
                <a16:creationId xmlns:a16="http://schemas.microsoft.com/office/drawing/2014/main" id="{EC0184F9-6484-45EA-8221-D2ADAA67BE1D}"/>
              </a:ext>
            </a:extLst>
          </p:cNvPr>
          <p:cNvSpPr>
            <a:spLocks noGrp="1"/>
          </p:cNvSpPr>
          <p:nvPr>
            <p:ph type="pic" sz="quarter" idx="35"/>
          </p:nvPr>
        </p:nvSpPr>
        <p:spPr>
          <a:xfrm>
            <a:off x="6263642" y="3158874"/>
            <a:ext cx="2724912" cy="636820"/>
          </a:xfrm>
        </p:spPr>
        <p:txBody>
          <a:bodyPr tIns="0" rIns="0" bIns="0" anchor="ctr" anchorCtr="0"/>
          <a:lstStyle>
            <a:lvl1pPr marL="0" indent="0" algn="ctr">
              <a:buNone/>
              <a:defRPr sz="1600">
                <a:solidFill>
                  <a:schemeClr val="tx1"/>
                </a:solidFill>
              </a:defRPr>
            </a:lvl1pPr>
          </a:lstStyle>
          <a:p>
            <a:r>
              <a:rPr lang="en-US"/>
              <a:t>Click icon to add picture</a:t>
            </a:r>
            <a:endParaRPr lang="en-US" dirty="0"/>
          </a:p>
        </p:txBody>
      </p:sp>
    </p:spTree>
    <p:extLst>
      <p:ext uri="{BB962C8B-B14F-4D97-AF65-F5344CB8AC3E}">
        <p14:creationId xmlns:p14="http://schemas.microsoft.com/office/powerpoint/2010/main" val="13783433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18" name="Rectangle 17">
            <a:extLst>
              <a:ext uri="{FF2B5EF4-FFF2-40B4-BE49-F238E27FC236}">
                <a16:creationId xmlns:a16="http://schemas.microsoft.com/office/drawing/2014/main" id="{DA58602E-BBCB-48DF-99EE-078786C47972}"/>
              </a:ext>
            </a:extLst>
          </p:cNvPr>
          <p:cNvSpPr/>
          <p:nvPr userDrawn="1"/>
        </p:nvSpPr>
        <p:spPr bwMode="ltGray">
          <a:xfrm>
            <a:off x="0" y="1118454"/>
            <a:ext cx="1828800" cy="1748716"/>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9" name="Rectangle 18">
            <a:extLst>
              <a:ext uri="{FF2B5EF4-FFF2-40B4-BE49-F238E27FC236}">
                <a16:creationId xmlns:a16="http://schemas.microsoft.com/office/drawing/2014/main" id="{48FB0C30-B683-45E3-850D-7BE22CE7C097}"/>
              </a:ext>
            </a:extLst>
          </p:cNvPr>
          <p:cNvSpPr/>
          <p:nvPr userDrawn="1"/>
        </p:nvSpPr>
        <p:spPr bwMode="ltGray">
          <a:xfrm>
            <a:off x="3654136" y="1118454"/>
            <a:ext cx="1828800" cy="1748716"/>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20" name="Rectangle 19">
            <a:extLst>
              <a:ext uri="{FF2B5EF4-FFF2-40B4-BE49-F238E27FC236}">
                <a16:creationId xmlns:a16="http://schemas.microsoft.com/office/drawing/2014/main" id="{75E4872A-3124-4E10-BDD2-546F034FDA70}"/>
              </a:ext>
            </a:extLst>
          </p:cNvPr>
          <p:cNvSpPr/>
          <p:nvPr userDrawn="1"/>
        </p:nvSpPr>
        <p:spPr bwMode="ltGray">
          <a:xfrm>
            <a:off x="7302405" y="1118454"/>
            <a:ext cx="1838131" cy="1748716"/>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21" name="Rectangle 20">
            <a:extLst>
              <a:ext uri="{FF2B5EF4-FFF2-40B4-BE49-F238E27FC236}">
                <a16:creationId xmlns:a16="http://schemas.microsoft.com/office/drawing/2014/main" id="{9ECCB1E9-0C00-40FF-A39C-E20EC0310787}"/>
              </a:ext>
            </a:extLst>
          </p:cNvPr>
          <p:cNvSpPr/>
          <p:nvPr userDrawn="1"/>
        </p:nvSpPr>
        <p:spPr bwMode="ltGray">
          <a:xfrm>
            <a:off x="1824062" y="2869530"/>
            <a:ext cx="1828800" cy="1748716"/>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solidFill>
                <a:schemeClr val="accent2"/>
              </a:solidFill>
              <a:latin typeface="+mn-lt"/>
            </a:endParaRPr>
          </a:p>
        </p:txBody>
      </p:sp>
      <p:sp>
        <p:nvSpPr>
          <p:cNvPr id="22" name="Rectangle 21">
            <a:extLst>
              <a:ext uri="{FF2B5EF4-FFF2-40B4-BE49-F238E27FC236}">
                <a16:creationId xmlns:a16="http://schemas.microsoft.com/office/drawing/2014/main" id="{C8A56E3E-3DF0-4903-B77C-E0E91E669682}"/>
              </a:ext>
            </a:extLst>
          </p:cNvPr>
          <p:cNvSpPr/>
          <p:nvPr userDrawn="1"/>
        </p:nvSpPr>
        <p:spPr bwMode="ltGray">
          <a:xfrm>
            <a:off x="5473605" y="2869530"/>
            <a:ext cx="1828800" cy="1748716"/>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23" name="Rectangle 22">
            <a:extLst>
              <a:ext uri="{FF2B5EF4-FFF2-40B4-BE49-F238E27FC236}">
                <a16:creationId xmlns:a16="http://schemas.microsoft.com/office/drawing/2014/main" id="{9FF4093F-C7E2-4081-B7DE-F1C484860368}"/>
              </a:ext>
            </a:extLst>
          </p:cNvPr>
          <p:cNvSpPr/>
          <p:nvPr userDrawn="1"/>
        </p:nvSpPr>
        <p:spPr>
          <a:xfrm>
            <a:off x="7302405" y="2832953"/>
            <a:ext cx="1838131" cy="1709639"/>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solidFill>
                <a:schemeClr val="tx1"/>
              </a:solidFill>
              <a:latin typeface="+mn-lt"/>
            </a:endParaRPr>
          </a:p>
        </p:txBody>
      </p:sp>
      <p:sp>
        <p:nvSpPr>
          <p:cNvPr id="24" name="Text Placeholder 9">
            <a:extLst>
              <a:ext uri="{FF2B5EF4-FFF2-40B4-BE49-F238E27FC236}">
                <a16:creationId xmlns:a16="http://schemas.microsoft.com/office/drawing/2014/main" id="{08689FF4-41FB-461B-8FAB-B51AC8F32950}"/>
              </a:ext>
            </a:extLst>
          </p:cNvPr>
          <p:cNvSpPr>
            <a:spLocks noGrp="1"/>
          </p:cNvSpPr>
          <p:nvPr>
            <p:ph type="body" sz="quarter" idx="13" hasCustomPrompt="1"/>
          </p:nvPr>
        </p:nvSpPr>
        <p:spPr>
          <a:xfrm>
            <a:off x="141567" y="1337561"/>
            <a:ext cx="1536192" cy="1287911"/>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25" name="Text Placeholder 9">
            <a:extLst>
              <a:ext uri="{FF2B5EF4-FFF2-40B4-BE49-F238E27FC236}">
                <a16:creationId xmlns:a16="http://schemas.microsoft.com/office/drawing/2014/main" id="{7AF64701-46A3-4B5B-ADF5-4A9BB90BD649}"/>
              </a:ext>
            </a:extLst>
          </p:cNvPr>
          <p:cNvSpPr>
            <a:spLocks noGrp="1"/>
          </p:cNvSpPr>
          <p:nvPr>
            <p:ph type="body" sz="quarter" idx="14" hasCustomPrompt="1"/>
          </p:nvPr>
        </p:nvSpPr>
        <p:spPr>
          <a:xfrm>
            <a:off x="3800440" y="1337561"/>
            <a:ext cx="1536192" cy="1287911"/>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26" name="Text Placeholder 9">
            <a:extLst>
              <a:ext uri="{FF2B5EF4-FFF2-40B4-BE49-F238E27FC236}">
                <a16:creationId xmlns:a16="http://schemas.microsoft.com/office/drawing/2014/main" id="{6AD7556A-C724-4F8E-9702-61BFD594B1E2}"/>
              </a:ext>
            </a:extLst>
          </p:cNvPr>
          <p:cNvSpPr>
            <a:spLocks noGrp="1"/>
          </p:cNvSpPr>
          <p:nvPr>
            <p:ph type="body" sz="quarter" idx="15" hasCustomPrompt="1"/>
          </p:nvPr>
        </p:nvSpPr>
        <p:spPr>
          <a:xfrm>
            <a:off x="7454805" y="1337561"/>
            <a:ext cx="1533331" cy="1287911"/>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27" name="Text Placeholder 9">
            <a:extLst>
              <a:ext uri="{FF2B5EF4-FFF2-40B4-BE49-F238E27FC236}">
                <a16:creationId xmlns:a16="http://schemas.microsoft.com/office/drawing/2014/main" id="{58F8CE21-919F-4707-AD2C-7F48DB9ABA18}"/>
              </a:ext>
            </a:extLst>
          </p:cNvPr>
          <p:cNvSpPr>
            <a:spLocks noGrp="1"/>
          </p:cNvSpPr>
          <p:nvPr>
            <p:ph type="body" sz="quarter" idx="16" hasCustomPrompt="1"/>
          </p:nvPr>
        </p:nvSpPr>
        <p:spPr>
          <a:xfrm>
            <a:off x="1970366" y="3090831"/>
            <a:ext cx="1536192" cy="1287911"/>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28" name="Text Placeholder 9">
            <a:extLst>
              <a:ext uri="{FF2B5EF4-FFF2-40B4-BE49-F238E27FC236}">
                <a16:creationId xmlns:a16="http://schemas.microsoft.com/office/drawing/2014/main" id="{DDE5E97C-30A6-4B33-B978-105A0EE9A169}"/>
              </a:ext>
            </a:extLst>
          </p:cNvPr>
          <p:cNvSpPr>
            <a:spLocks noGrp="1"/>
          </p:cNvSpPr>
          <p:nvPr>
            <p:ph type="body" sz="quarter" idx="17" hasCustomPrompt="1"/>
          </p:nvPr>
        </p:nvSpPr>
        <p:spPr>
          <a:xfrm>
            <a:off x="5624198" y="3090831"/>
            <a:ext cx="1536192" cy="1287911"/>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29" name="Text Placeholder 9">
            <a:extLst>
              <a:ext uri="{FF2B5EF4-FFF2-40B4-BE49-F238E27FC236}">
                <a16:creationId xmlns:a16="http://schemas.microsoft.com/office/drawing/2014/main" id="{563923C1-A0D9-44C8-8F6F-32526E7F7A36}"/>
              </a:ext>
            </a:extLst>
          </p:cNvPr>
          <p:cNvSpPr>
            <a:spLocks noGrp="1"/>
          </p:cNvSpPr>
          <p:nvPr>
            <p:ph type="body" sz="quarter" idx="18" hasCustomPrompt="1"/>
          </p:nvPr>
        </p:nvSpPr>
        <p:spPr>
          <a:xfrm>
            <a:off x="1970366" y="1337561"/>
            <a:ext cx="1536192" cy="1287911"/>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30" name="Text Placeholder 9">
            <a:extLst>
              <a:ext uri="{FF2B5EF4-FFF2-40B4-BE49-F238E27FC236}">
                <a16:creationId xmlns:a16="http://schemas.microsoft.com/office/drawing/2014/main" id="{D2D4CA5C-3495-4C2C-8E9A-16CFB3F6BC4D}"/>
              </a:ext>
            </a:extLst>
          </p:cNvPr>
          <p:cNvSpPr>
            <a:spLocks noGrp="1"/>
          </p:cNvSpPr>
          <p:nvPr>
            <p:ph type="body" sz="quarter" idx="19" hasCustomPrompt="1"/>
          </p:nvPr>
        </p:nvSpPr>
        <p:spPr>
          <a:xfrm>
            <a:off x="5624198" y="1337561"/>
            <a:ext cx="1536192" cy="1287911"/>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31" name="Text Placeholder 9">
            <a:extLst>
              <a:ext uri="{FF2B5EF4-FFF2-40B4-BE49-F238E27FC236}">
                <a16:creationId xmlns:a16="http://schemas.microsoft.com/office/drawing/2014/main" id="{BB84D64E-61DA-4CC5-80B8-4648F13AFD4B}"/>
              </a:ext>
            </a:extLst>
          </p:cNvPr>
          <p:cNvSpPr>
            <a:spLocks noGrp="1"/>
          </p:cNvSpPr>
          <p:nvPr>
            <p:ph type="body" sz="quarter" idx="20" hasCustomPrompt="1"/>
          </p:nvPr>
        </p:nvSpPr>
        <p:spPr>
          <a:xfrm>
            <a:off x="3800440" y="3090831"/>
            <a:ext cx="1536192" cy="1287911"/>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32" name="Text Placeholder 9">
            <a:extLst>
              <a:ext uri="{FF2B5EF4-FFF2-40B4-BE49-F238E27FC236}">
                <a16:creationId xmlns:a16="http://schemas.microsoft.com/office/drawing/2014/main" id="{3FBA56D4-C208-4129-948E-11AF074F4D76}"/>
              </a:ext>
            </a:extLst>
          </p:cNvPr>
          <p:cNvSpPr>
            <a:spLocks noGrp="1"/>
          </p:cNvSpPr>
          <p:nvPr>
            <p:ph type="body" sz="quarter" idx="21" hasCustomPrompt="1"/>
          </p:nvPr>
        </p:nvSpPr>
        <p:spPr>
          <a:xfrm>
            <a:off x="7454805" y="3090831"/>
            <a:ext cx="1533331" cy="1287911"/>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33" name="Text Placeholder 9">
            <a:extLst>
              <a:ext uri="{FF2B5EF4-FFF2-40B4-BE49-F238E27FC236}">
                <a16:creationId xmlns:a16="http://schemas.microsoft.com/office/drawing/2014/main" id="{6907C351-9ABB-4D00-98D7-C8EEE45DEA13}"/>
              </a:ext>
            </a:extLst>
          </p:cNvPr>
          <p:cNvSpPr>
            <a:spLocks noGrp="1"/>
          </p:cNvSpPr>
          <p:nvPr>
            <p:ph type="body" sz="quarter" idx="22" hasCustomPrompt="1"/>
          </p:nvPr>
        </p:nvSpPr>
        <p:spPr>
          <a:xfrm>
            <a:off x="141567" y="3090831"/>
            <a:ext cx="1536192" cy="1287911"/>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Tree>
    <p:extLst>
      <p:ext uri="{BB962C8B-B14F-4D97-AF65-F5344CB8AC3E}">
        <p14:creationId xmlns:p14="http://schemas.microsoft.com/office/powerpoint/2010/main" val="14381072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8" name="Rectangle 7">
            <a:extLst>
              <a:ext uri="{FF2B5EF4-FFF2-40B4-BE49-F238E27FC236}">
                <a16:creationId xmlns:a16="http://schemas.microsoft.com/office/drawing/2014/main" id="{B58D3A2F-91E7-466F-B735-D49123052215}"/>
              </a:ext>
            </a:extLst>
          </p:cNvPr>
          <p:cNvSpPr/>
          <p:nvPr userDrawn="1"/>
        </p:nvSpPr>
        <p:spPr bwMode="ltGray">
          <a:xfrm>
            <a:off x="0" y="974817"/>
            <a:ext cx="1828800" cy="2234377"/>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9" name="Rectangle 8">
            <a:extLst>
              <a:ext uri="{FF2B5EF4-FFF2-40B4-BE49-F238E27FC236}">
                <a16:creationId xmlns:a16="http://schemas.microsoft.com/office/drawing/2014/main" id="{95CA128E-575E-4E48-A2BD-A2D6837FFE9C}"/>
              </a:ext>
            </a:extLst>
          </p:cNvPr>
          <p:cNvSpPr/>
          <p:nvPr userDrawn="1"/>
        </p:nvSpPr>
        <p:spPr bwMode="ltGray">
          <a:xfrm>
            <a:off x="3657600" y="974817"/>
            <a:ext cx="1828800" cy="2234377"/>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0" name="Rectangle 9">
            <a:extLst>
              <a:ext uri="{FF2B5EF4-FFF2-40B4-BE49-F238E27FC236}">
                <a16:creationId xmlns:a16="http://schemas.microsoft.com/office/drawing/2014/main" id="{57391657-195D-46FE-80AB-C9D04B47D1BF}"/>
              </a:ext>
            </a:extLst>
          </p:cNvPr>
          <p:cNvSpPr/>
          <p:nvPr userDrawn="1"/>
        </p:nvSpPr>
        <p:spPr bwMode="ltGray">
          <a:xfrm>
            <a:off x="7315200" y="974817"/>
            <a:ext cx="1828800" cy="2234377"/>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1" name="Rectangle 10">
            <a:extLst>
              <a:ext uri="{FF2B5EF4-FFF2-40B4-BE49-F238E27FC236}">
                <a16:creationId xmlns:a16="http://schemas.microsoft.com/office/drawing/2014/main" id="{E67665E5-8F06-4576-A118-058A30607939}"/>
              </a:ext>
            </a:extLst>
          </p:cNvPr>
          <p:cNvSpPr/>
          <p:nvPr userDrawn="1"/>
        </p:nvSpPr>
        <p:spPr bwMode="ltGray">
          <a:xfrm>
            <a:off x="0" y="3222038"/>
            <a:ext cx="9144000" cy="1424022"/>
          </a:xfrm>
          <a:prstGeom prst="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2" name="Text Placeholder 9">
            <a:extLst>
              <a:ext uri="{FF2B5EF4-FFF2-40B4-BE49-F238E27FC236}">
                <a16:creationId xmlns:a16="http://schemas.microsoft.com/office/drawing/2014/main" id="{BED8F16E-47DB-4062-BC8A-FC8460EC2E52}"/>
              </a:ext>
            </a:extLst>
          </p:cNvPr>
          <p:cNvSpPr>
            <a:spLocks noGrp="1"/>
          </p:cNvSpPr>
          <p:nvPr>
            <p:ph type="body" sz="quarter" idx="13" hasCustomPrompt="1"/>
          </p:nvPr>
        </p:nvSpPr>
        <p:spPr>
          <a:xfrm>
            <a:off x="146304" y="1153649"/>
            <a:ext cx="1536192" cy="1901574"/>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13" name="Text Placeholder 9">
            <a:extLst>
              <a:ext uri="{FF2B5EF4-FFF2-40B4-BE49-F238E27FC236}">
                <a16:creationId xmlns:a16="http://schemas.microsoft.com/office/drawing/2014/main" id="{7C353966-E92D-4F39-A274-65656295D04C}"/>
              </a:ext>
            </a:extLst>
          </p:cNvPr>
          <p:cNvSpPr>
            <a:spLocks noGrp="1"/>
          </p:cNvSpPr>
          <p:nvPr>
            <p:ph type="body" sz="quarter" idx="14" hasCustomPrompt="1"/>
          </p:nvPr>
        </p:nvSpPr>
        <p:spPr>
          <a:xfrm>
            <a:off x="3803904" y="1153649"/>
            <a:ext cx="1536192" cy="1901574"/>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14" name="Text Placeholder 9">
            <a:extLst>
              <a:ext uri="{FF2B5EF4-FFF2-40B4-BE49-F238E27FC236}">
                <a16:creationId xmlns:a16="http://schemas.microsoft.com/office/drawing/2014/main" id="{9E2B2D0B-832D-4E0E-A99F-ABB44684334F}"/>
              </a:ext>
            </a:extLst>
          </p:cNvPr>
          <p:cNvSpPr>
            <a:spLocks noGrp="1"/>
          </p:cNvSpPr>
          <p:nvPr>
            <p:ph type="body" sz="quarter" idx="15" hasCustomPrompt="1"/>
          </p:nvPr>
        </p:nvSpPr>
        <p:spPr>
          <a:xfrm>
            <a:off x="7461504" y="1153649"/>
            <a:ext cx="1536192" cy="1901574"/>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15" name="Text Placeholder 9">
            <a:extLst>
              <a:ext uri="{FF2B5EF4-FFF2-40B4-BE49-F238E27FC236}">
                <a16:creationId xmlns:a16="http://schemas.microsoft.com/office/drawing/2014/main" id="{2A90B2AC-615F-4025-BC55-96931C68AABF}"/>
              </a:ext>
            </a:extLst>
          </p:cNvPr>
          <p:cNvSpPr>
            <a:spLocks noGrp="1"/>
          </p:cNvSpPr>
          <p:nvPr>
            <p:ph type="body" sz="quarter" idx="18" hasCustomPrompt="1"/>
          </p:nvPr>
        </p:nvSpPr>
        <p:spPr>
          <a:xfrm>
            <a:off x="1975104" y="1154681"/>
            <a:ext cx="1536192" cy="1901574"/>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16" name="Text Placeholder 9">
            <a:extLst>
              <a:ext uri="{FF2B5EF4-FFF2-40B4-BE49-F238E27FC236}">
                <a16:creationId xmlns:a16="http://schemas.microsoft.com/office/drawing/2014/main" id="{A5F97208-2C9C-4CCE-ABFF-912655E3EB53}"/>
              </a:ext>
            </a:extLst>
          </p:cNvPr>
          <p:cNvSpPr>
            <a:spLocks noGrp="1"/>
          </p:cNvSpPr>
          <p:nvPr>
            <p:ph type="body" sz="quarter" idx="19" hasCustomPrompt="1"/>
          </p:nvPr>
        </p:nvSpPr>
        <p:spPr>
          <a:xfrm>
            <a:off x="5632704" y="1154681"/>
            <a:ext cx="1536192" cy="1901574"/>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17" name="Text Placeholder 9">
            <a:extLst>
              <a:ext uri="{FF2B5EF4-FFF2-40B4-BE49-F238E27FC236}">
                <a16:creationId xmlns:a16="http://schemas.microsoft.com/office/drawing/2014/main" id="{4BC22221-E09A-4164-8C8E-FA38BBE6CBD1}"/>
              </a:ext>
            </a:extLst>
          </p:cNvPr>
          <p:cNvSpPr>
            <a:spLocks noGrp="1"/>
          </p:cNvSpPr>
          <p:nvPr>
            <p:ph type="body" sz="quarter" idx="20" hasCustomPrompt="1"/>
          </p:nvPr>
        </p:nvSpPr>
        <p:spPr>
          <a:xfrm>
            <a:off x="410766" y="3324542"/>
            <a:ext cx="8322468" cy="1180908"/>
          </a:xfrm>
        </p:spPr>
        <p:txBody>
          <a:bodyPr tIns="0" rIns="0" bIns="0" anchor="ctr" anchorCtr="0">
            <a:noAutofit/>
          </a:bodyPr>
          <a:lstStyle>
            <a:lvl1pPr marL="0" indent="0" algn="ctr">
              <a:buNone/>
              <a:defRPr sz="1600" b="0" i="0">
                <a:solidFill>
                  <a:schemeClr val="bg1"/>
                </a:solidFill>
                <a:latin typeface="+mn-lt"/>
                <a:cs typeface="Foundry Context Demi"/>
              </a:defRPr>
            </a:lvl1pPr>
            <a:lvl2pPr>
              <a:defRPr sz="1400"/>
            </a:lvl2pPr>
            <a:lvl3pPr>
              <a:defRPr sz="1400"/>
            </a:lvl3pPr>
            <a:lvl4pPr>
              <a:defRPr sz="1400"/>
            </a:lvl4pPr>
            <a:lvl5pPr>
              <a:defRPr sz="1400"/>
            </a:lvl5pPr>
          </a:lstStyle>
          <a:p>
            <a:pPr lvl="0"/>
            <a:r>
              <a:rPr lang="en-US" dirty="0"/>
              <a:t>Click to edit text</a:t>
            </a:r>
          </a:p>
        </p:txBody>
      </p:sp>
    </p:spTree>
    <p:extLst>
      <p:ext uri="{BB962C8B-B14F-4D97-AF65-F5344CB8AC3E}">
        <p14:creationId xmlns:p14="http://schemas.microsoft.com/office/powerpoint/2010/main" val="20135518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8" name="Rectangle 7">
            <a:extLst>
              <a:ext uri="{FF2B5EF4-FFF2-40B4-BE49-F238E27FC236}">
                <a16:creationId xmlns:a16="http://schemas.microsoft.com/office/drawing/2014/main" id="{2F0880C9-185E-4D88-A88F-175FF8B7B830}"/>
              </a:ext>
            </a:extLst>
          </p:cNvPr>
          <p:cNvSpPr/>
          <p:nvPr userDrawn="1"/>
        </p:nvSpPr>
        <p:spPr bwMode="ltGray">
          <a:xfrm>
            <a:off x="-8819" y="1127400"/>
            <a:ext cx="2286000" cy="3547661"/>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9" name="Rectangle 8">
            <a:extLst>
              <a:ext uri="{FF2B5EF4-FFF2-40B4-BE49-F238E27FC236}">
                <a16:creationId xmlns:a16="http://schemas.microsoft.com/office/drawing/2014/main" id="{37626813-6429-405A-94A1-86E5569A2C80}"/>
              </a:ext>
            </a:extLst>
          </p:cNvPr>
          <p:cNvSpPr/>
          <p:nvPr userDrawn="1"/>
        </p:nvSpPr>
        <p:spPr bwMode="ltGray">
          <a:xfrm>
            <a:off x="4563181" y="1127400"/>
            <a:ext cx="2286000" cy="3547661"/>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0" name="Text Placeholder 3">
            <a:extLst>
              <a:ext uri="{FF2B5EF4-FFF2-40B4-BE49-F238E27FC236}">
                <a16:creationId xmlns:a16="http://schemas.microsoft.com/office/drawing/2014/main" id="{8D0EE129-9A79-4713-843A-E53E070DB74C}"/>
              </a:ext>
            </a:extLst>
          </p:cNvPr>
          <p:cNvSpPr>
            <a:spLocks noGrp="1"/>
          </p:cNvSpPr>
          <p:nvPr>
            <p:ph type="body" sz="quarter" idx="15" hasCustomPrompt="1"/>
          </p:nvPr>
        </p:nvSpPr>
        <p:spPr>
          <a:xfrm>
            <a:off x="169679" y="3069903"/>
            <a:ext cx="1920240" cy="1396462"/>
          </a:xfrm>
        </p:spPr>
        <p:txBody>
          <a:bodyPr tIns="0" rIns="0" bIns="0"/>
          <a:lstStyle>
            <a:lvl1pPr marL="0" indent="0">
              <a:buNone/>
              <a:defRPr sz="1100" b="0" i="0">
                <a:solidFill>
                  <a:schemeClr val="accent2"/>
                </a:solidFill>
                <a:latin typeface="+mj-lt"/>
                <a:cs typeface="Arial"/>
              </a:defRPr>
            </a:lvl1pPr>
            <a:lvl2pPr marL="228600" indent="0">
              <a:buNone/>
              <a:defRPr sz="1400">
                <a:solidFill>
                  <a:schemeClr val="bg1"/>
                </a:solidFill>
              </a:defRPr>
            </a:lvl2pPr>
            <a:lvl3pPr marL="457200" indent="0">
              <a:buNone/>
              <a:defRPr sz="1200">
                <a:solidFill>
                  <a:schemeClr val="bg1"/>
                </a:solidFill>
              </a:defRPr>
            </a:lvl3pPr>
            <a:lvl4pPr marL="685800" indent="0">
              <a:buNone/>
              <a:defRPr sz="1100">
                <a:solidFill>
                  <a:schemeClr val="bg1"/>
                </a:solidFill>
              </a:defRPr>
            </a:lvl4pPr>
            <a:lvl5pPr marL="914400" indent="0">
              <a:buNone/>
              <a:defRPr sz="1100">
                <a:solidFill>
                  <a:schemeClr val="bg1"/>
                </a:solidFill>
              </a:defRPr>
            </a:lvl5pPr>
          </a:lstStyle>
          <a:p>
            <a:pPr lvl="0"/>
            <a:r>
              <a:rPr lang="en-US" dirty="0"/>
              <a:t>Click to edit text</a:t>
            </a:r>
          </a:p>
        </p:txBody>
      </p:sp>
      <p:sp>
        <p:nvSpPr>
          <p:cNvPr id="11" name="Text Placeholder 3">
            <a:extLst>
              <a:ext uri="{FF2B5EF4-FFF2-40B4-BE49-F238E27FC236}">
                <a16:creationId xmlns:a16="http://schemas.microsoft.com/office/drawing/2014/main" id="{FE4881F3-5AA1-464E-9135-190BFCA8ECB4}"/>
              </a:ext>
            </a:extLst>
          </p:cNvPr>
          <p:cNvSpPr>
            <a:spLocks noGrp="1"/>
          </p:cNvSpPr>
          <p:nvPr>
            <p:ph type="body" sz="quarter" idx="17" hasCustomPrompt="1"/>
          </p:nvPr>
        </p:nvSpPr>
        <p:spPr>
          <a:xfrm>
            <a:off x="2455038" y="3069902"/>
            <a:ext cx="1920240" cy="1396461"/>
          </a:xfrm>
        </p:spPr>
        <p:txBody>
          <a:bodyPr tIns="0" rIns="0" bIns="0"/>
          <a:lstStyle>
            <a:lvl1pPr marL="0" indent="0">
              <a:buNone/>
              <a:defRPr sz="1100" b="0" i="0">
                <a:solidFill>
                  <a:schemeClr val="accent2"/>
                </a:solidFill>
                <a:latin typeface="+mj-lt"/>
                <a:cs typeface="Arial"/>
              </a:defRPr>
            </a:lvl1pPr>
            <a:lvl2pPr marL="228600" indent="0">
              <a:buNone/>
              <a:defRPr sz="1400">
                <a:solidFill>
                  <a:schemeClr val="bg1"/>
                </a:solidFill>
              </a:defRPr>
            </a:lvl2pPr>
            <a:lvl3pPr marL="457200" indent="0">
              <a:buNone/>
              <a:defRPr sz="1200">
                <a:solidFill>
                  <a:schemeClr val="bg1"/>
                </a:solidFill>
              </a:defRPr>
            </a:lvl3pPr>
            <a:lvl4pPr marL="685800" indent="0">
              <a:buNone/>
              <a:defRPr sz="1100">
                <a:solidFill>
                  <a:schemeClr val="bg1"/>
                </a:solidFill>
              </a:defRPr>
            </a:lvl4pPr>
            <a:lvl5pPr marL="914400" indent="0">
              <a:buNone/>
              <a:defRPr sz="1100">
                <a:solidFill>
                  <a:schemeClr val="bg1"/>
                </a:solidFill>
              </a:defRPr>
            </a:lvl5pPr>
          </a:lstStyle>
          <a:p>
            <a:pPr lvl="0"/>
            <a:r>
              <a:rPr lang="en-US" dirty="0"/>
              <a:t>Click to edit text</a:t>
            </a:r>
          </a:p>
        </p:txBody>
      </p:sp>
      <p:sp>
        <p:nvSpPr>
          <p:cNvPr id="12" name="Text Placeholder 3">
            <a:extLst>
              <a:ext uri="{FF2B5EF4-FFF2-40B4-BE49-F238E27FC236}">
                <a16:creationId xmlns:a16="http://schemas.microsoft.com/office/drawing/2014/main" id="{7C2D9B90-B133-4CF7-A1CA-DBA3B58DD63F}"/>
              </a:ext>
            </a:extLst>
          </p:cNvPr>
          <p:cNvSpPr>
            <a:spLocks noGrp="1"/>
          </p:cNvSpPr>
          <p:nvPr>
            <p:ph type="body" sz="quarter" idx="19" hasCustomPrompt="1"/>
          </p:nvPr>
        </p:nvSpPr>
        <p:spPr>
          <a:xfrm>
            <a:off x="4742187" y="3069902"/>
            <a:ext cx="1920240" cy="1396461"/>
          </a:xfrm>
        </p:spPr>
        <p:txBody>
          <a:bodyPr tIns="0" rIns="0" bIns="0"/>
          <a:lstStyle>
            <a:lvl1pPr marL="0" indent="0">
              <a:buNone/>
              <a:defRPr sz="1100" b="0" i="0">
                <a:solidFill>
                  <a:schemeClr val="accent2"/>
                </a:solidFill>
                <a:latin typeface="+mj-lt"/>
                <a:cs typeface="Arial"/>
              </a:defRPr>
            </a:lvl1pPr>
            <a:lvl2pPr marL="228600" indent="0">
              <a:buNone/>
              <a:defRPr sz="1400">
                <a:solidFill>
                  <a:schemeClr val="bg1"/>
                </a:solidFill>
              </a:defRPr>
            </a:lvl2pPr>
            <a:lvl3pPr marL="457200" indent="0">
              <a:buNone/>
              <a:defRPr sz="1200">
                <a:solidFill>
                  <a:schemeClr val="bg1"/>
                </a:solidFill>
              </a:defRPr>
            </a:lvl3pPr>
            <a:lvl4pPr marL="685800" indent="0">
              <a:buNone/>
              <a:defRPr sz="1100">
                <a:solidFill>
                  <a:schemeClr val="bg1"/>
                </a:solidFill>
              </a:defRPr>
            </a:lvl4pPr>
            <a:lvl5pPr marL="914400" indent="0">
              <a:buNone/>
              <a:defRPr sz="1100">
                <a:solidFill>
                  <a:schemeClr val="bg1"/>
                </a:solidFill>
              </a:defRPr>
            </a:lvl5pPr>
          </a:lstStyle>
          <a:p>
            <a:pPr lvl="0"/>
            <a:r>
              <a:rPr lang="en-US" dirty="0"/>
              <a:t>Click to edit text</a:t>
            </a:r>
          </a:p>
        </p:txBody>
      </p:sp>
      <p:sp>
        <p:nvSpPr>
          <p:cNvPr id="13" name="Text Placeholder 3">
            <a:extLst>
              <a:ext uri="{FF2B5EF4-FFF2-40B4-BE49-F238E27FC236}">
                <a16:creationId xmlns:a16="http://schemas.microsoft.com/office/drawing/2014/main" id="{0AF9E015-A047-4E97-895B-6CCED96E5E12}"/>
              </a:ext>
            </a:extLst>
          </p:cNvPr>
          <p:cNvSpPr>
            <a:spLocks noGrp="1"/>
          </p:cNvSpPr>
          <p:nvPr>
            <p:ph type="body" sz="quarter" idx="21" hasCustomPrompt="1"/>
          </p:nvPr>
        </p:nvSpPr>
        <p:spPr>
          <a:xfrm>
            <a:off x="7041342" y="3069902"/>
            <a:ext cx="1920240" cy="1396461"/>
          </a:xfrm>
        </p:spPr>
        <p:txBody>
          <a:bodyPr tIns="0" rIns="0" bIns="0"/>
          <a:lstStyle>
            <a:lvl1pPr marL="0" indent="0">
              <a:buNone/>
              <a:defRPr sz="1100" b="0" i="0">
                <a:solidFill>
                  <a:schemeClr val="accent2"/>
                </a:solidFill>
                <a:latin typeface="+mj-lt"/>
                <a:cs typeface="Arial"/>
              </a:defRPr>
            </a:lvl1pPr>
            <a:lvl2pPr marL="228600" indent="0">
              <a:buNone/>
              <a:defRPr sz="1400">
                <a:solidFill>
                  <a:schemeClr val="bg1"/>
                </a:solidFill>
              </a:defRPr>
            </a:lvl2pPr>
            <a:lvl3pPr marL="457200" indent="0">
              <a:buNone/>
              <a:defRPr sz="1200">
                <a:solidFill>
                  <a:schemeClr val="bg1"/>
                </a:solidFill>
              </a:defRPr>
            </a:lvl3pPr>
            <a:lvl4pPr marL="685800" indent="0">
              <a:buNone/>
              <a:defRPr sz="1100">
                <a:solidFill>
                  <a:schemeClr val="bg1"/>
                </a:solidFill>
              </a:defRPr>
            </a:lvl4pPr>
            <a:lvl5pPr marL="914400" indent="0">
              <a:buNone/>
              <a:defRPr sz="1100">
                <a:solidFill>
                  <a:schemeClr val="bg1"/>
                </a:solidFill>
              </a:defRPr>
            </a:lvl5pPr>
          </a:lstStyle>
          <a:p>
            <a:pPr lvl="0"/>
            <a:r>
              <a:rPr lang="en-US" dirty="0"/>
              <a:t>Click to edit text</a:t>
            </a:r>
          </a:p>
        </p:txBody>
      </p:sp>
      <p:sp>
        <p:nvSpPr>
          <p:cNvPr id="14" name="Picture Placeholder 2">
            <a:extLst>
              <a:ext uri="{FF2B5EF4-FFF2-40B4-BE49-F238E27FC236}">
                <a16:creationId xmlns:a16="http://schemas.microsoft.com/office/drawing/2014/main" id="{4AA6A48B-C5B1-4E36-AFB6-7061A556D3F1}"/>
              </a:ext>
            </a:extLst>
          </p:cNvPr>
          <p:cNvSpPr>
            <a:spLocks noGrp="1"/>
          </p:cNvSpPr>
          <p:nvPr>
            <p:ph type="pic" sz="quarter" idx="22"/>
          </p:nvPr>
        </p:nvSpPr>
        <p:spPr>
          <a:xfrm>
            <a:off x="256547" y="1399726"/>
            <a:ext cx="1746504" cy="1417358"/>
          </a:xfrm>
        </p:spPr>
        <p:txBody>
          <a:bodyPr tIns="0" rIns="0" bIns="0" anchor="ctr" anchorCtr="0"/>
          <a:lstStyle>
            <a:lvl1pPr marL="0" indent="0" algn="ctr">
              <a:buNone/>
              <a:defRPr sz="1600">
                <a:latin typeface="+mj-lt"/>
              </a:defRPr>
            </a:lvl1pPr>
          </a:lstStyle>
          <a:p>
            <a:r>
              <a:rPr lang="en-US"/>
              <a:t>Click icon to add picture</a:t>
            </a:r>
            <a:endParaRPr lang="en-US" dirty="0"/>
          </a:p>
        </p:txBody>
      </p:sp>
      <p:sp>
        <p:nvSpPr>
          <p:cNvPr id="15" name="Picture Placeholder 2">
            <a:extLst>
              <a:ext uri="{FF2B5EF4-FFF2-40B4-BE49-F238E27FC236}">
                <a16:creationId xmlns:a16="http://schemas.microsoft.com/office/drawing/2014/main" id="{83E92271-CB0B-468E-9088-18E21447C7CF}"/>
              </a:ext>
            </a:extLst>
          </p:cNvPr>
          <p:cNvSpPr>
            <a:spLocks noGrp="1"/>
          </p:cNvSpPr>
          <p:nvPr>
            <p:ph type="pic" sz="quarter" idx="23"/>
          </p:nvPr>
        </p:nvSpPr>
        <p:spPr>
          <a:xfrm>
            <a:off x="2541906" y="1399726"/>
            <a:ext cx="1746504" cy="1417358"/>
          </a:xfrm>
        </p:spPr>
        <p:txBody>
          <a:bodyPr tIns="0" rIns="0" bIns="0" anchor="ctr" anchorCtr="0"/>
          <a:lstStyle>
            <a:lvl1pPr marL="0" indent="0" algn="ctr">
              <a:buNone/>
              <a:defRPr sz="1600">
                <a:latin typeface="+mj-lt"/>
              </a:defRPr>
            </a:lvl1pPr>
          </a:lstStyle>
          <a:p>
            <a:r>
              <a:rPr lang="en-US"/>
              <a:t>Click icon to add picture</a:t>
            </a:r>
            <a:endParaRPr lang="en-US" dirty="0"/>
          </a:p>
        </p:txBody>
      </p:sp>
      <p:sp>
        <p:nvSpPr>
          <p:cNvPr id="16" name="Picture Placeholder 2">
            <a:extLst>
              <a:ext uri="{FF2B5EF4-FFF2-40B4-BE49-F238E27FC236}">
                <a16:creationId xmlns:a16="http://schemas.microsoft.com/office/drawing/2014/main" id="{9C11136D-2DCA-404D-91F0-16836EF0E838}"/>
              </a:ext>
            </a:extLst>
          </p:cNvPr>
          <p:cNvSpPr>
            <a:spLocks noGrp="1"/>
          </p:cNvSpPr>
          <p:nvPr>
            <p:ph type="pic" sz="quarter" idx="24"/>
          </p:nvPr>
        </p:nvSpPr>
        <p:spPr>
          <a:xfrm>
            <a:off x="4829055" y="1399726"/>
            <a:ext cx="1746504" cy="1417358"/>
          </a:xfrm>
        </p:spPr>
        <p:txBody>
          <a:bodyPr tIns="0" rIns="0" bIns="0" anchor="ctr" anchorCtr="0"/>
          <a:lstStyle>
            <a:lvl1pPr marL="0" indent="0" algn="ctr">
              <a:buNone/>
              <a:defRPr sz="1600">
                <a:latin typeface="+mj-lt"/>
              </a:defRPr>
            </a:lvl1pPr>
          </a:lstStyle>
          <a:p>
            <a:r>
              <a:rPr lang="en-US"/>
              <a:t>Click icon to add picture</a:t>
            </a:r>
          </a:p>
        </p:txBody>
      </p:sp>
      <p:sp>
        <p:nvSpPr>
          <p:cNvPr id="17" name="Picture Placeholder 2">
            <a:extLst>
              <a:ext uri="{FF2B5EF4-FFF2-40B4-BE49-F238E27FC236}">
                <a16:creationId xmlns:a16="http://schemas.microsoft.com/office/drawing/2014/main" id="{D364EF4C-7849-406B-AE4C-BFEA899B362C}"/>
              </a:ext>
            </a:extLst>
          </p:cNvPr>
          <p:cNvSpPr>
            <a:spLocks noGrp="1"/>
          </p:cNvSpPr>
          <p:nvPr>
            <p:ph type="pic" sz="quarter" idx="25"/>
          </p:nvPr>
        </p:nvSpPr>
        <p:spPr>
          <a:xfrm>
            <a:off x="7128210" y="1399726"/>
            <a:ext cx="1746504" cy="1417358"/>
          </a:xfrm>
        </p:spPr>
        <p:txBody>
          <a:bodyPr tIns="0" rIns="0" bIns="0" anchor="ctr" anchorCtr="0"/>
          <a:lstStyle>
            <a:lvl1pPr marL="0" indent="0" algn="ctr">
              <a:buNone/>
              <a:defRPr sz="1600">
                <a:latin typeface="+mj-lt"/>
              </a:defRPr>
            </a:lvl1pPr>
          </a:lstStyle>
          <a:p>
            <a:r>
              <a:rPr lang="en-US"/>
              <a:t>Click icon to add picture</a:t>
            </a:r>
            <a:endParaRPr lang="en-US" dirty="0"/>
          </a:p>
        </p:txBody>
      </p:sp>
    </p:spTree>
    <p:extLst>
      <p:ext uri="{BB962C8B-B14F-4D97-AF65-F5344CB8AC3E}">
        <p14:creationId xmlns:p14="http://schemas.microsoft.com/office/powerpoint/2010/main" val="3566870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green">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9" name="Title 10"/>
          <p:cNvSpPr>
            <a:spLocks noGrp="1"/>
          </p:cNvSpPr>
          <p:nvPr>
            <p:ph type="title" hasCustomPrompt="1"/>
          </p:nvPr>
        </p:nvSpPr>
        <p:spPr>
          <a:xfrm>
            <a:off x="382588" y="1002862"/>
            <a:ext cx="6012000" cy="2527205"/>
          </a:xfrm>
        </p:spPr>
        <p:txBody>
          <a:bodyPr anchor="b" anchorCtr="0">
            <a:noAutofit/>
          </a:bodyPr>
          <a:lstStyle>
            <a:lvl1pPr marL="0" algn="l" defTabSz="457200" rtl="0" eaLnBrk="1" latinLnBrk="0" hangingPunct="1">
              <a:lnSpc>
                <a:spcPct val="81000"/>
              </a:lnSpc>
              <a:spcBef>
                <a:spcPct val="0"/>
              </a:spcBef>
              <a:buNone/>
              <a:defRPr lang="en-US" sz="5500" b="1" i="0" kern="1200" cap="all" baseline="0" dirty="0">
                <a:solidFill>
                  <a:schemeClr val="tx2"/>
                </a:solidFill>
                <a:latin typeface="Arial Black" panose="020B0604020202020204" pitchFamily="34" charset="0"/>
                <a:ea typeface="+mj-ea"/>
                <a:cs typeface="Arial Black" panose="020B0604020202020204" pitchFamily="34" charset="0"/>
              </a:defRPr>
            </a:lvl1pPr>
          </a:lstStyle>
          <a:p>
            <a:r>
              <a:rPr lang="en-US" dirty="0"/>
              <a:t>Click to </a:t>
            </a:r>
            <a:br>
              <a:rPr lang="en-US" dirty="0"/>
            </a:br>
            <a:r>
              <a:rPr lang="en-US" dirty="0"/>
              <a:t>edit Master title style</a:t>
            </a:r>
          </a:p>
        </p:txBody>
      </p:sp>
      <p:sp>
        <p:nvSpPr>
          <p:cNvPr id="20" name="Text Placeholder 19"/>
          <p:cNvSpPr>
            <a:spLocks noGrp="1"/>
          </p:cNvSpPr>
          <p:nvPr>
            <p:ph type="body" sz="quarter" idx="13" hasCustomPrompt="1"/>
          </p:nvPr>
        </p:nvSpPr>
        <p:spPr>
          <a:xfrm>
            <a:off x="382588" y="3901558"/>
            <a:ext cx="6012000" cy="719858"/>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 typeface="Calibri" panose="020F0502020204030204" pitchFamily="34" charset="0"/>
              <a:buNone/>
              <a:tabLst/>
              <a:defRPr lang="fi-FI" sz="1600" b="0" kern="1200" dirty="0">
                <a:solidFill>
                  <a:schemeClr val="tx2"/>
                </a:solidFill>
                <a:latin typeface="+mn-lt"/>
                <a:ea typeface="+mn-ea"/>
                <a:cs typeface="+mn-cs"/>
              </a:defRPr>
            </a:lvl1pPr>
            <a:lvl2pPr>
              <a:defRPr>
                <a:solidFill>
                  <a:srgbClr val="004F71"/>
                </a:solidFill>
              </a:defRPr>
            </a:lvl2pPr>
            <a:lvl3pPr>
              <a:defRPr>
                <a:solidFill>
                  <a:srgbClr val="004F71"/>
                </a:solidFill>
              </a:defRPr>
            </a:lvl3pPr>
            <a:lvl4pPr>
              <a:defRPr>
                <a:solidFill>
                  <a:srgbClr val="004F71"/>
                </a:solidFill>
              </a:defRPr>
            </a:lvl4pPr>
            <a:lvl5pPr>
              <a:defRPr>
                <a:solidFill>
                  <a:srgbClr val="004F71"/>
                </a:solidFill>
              </a:defRPr>
            </a:lvl5pPr>
          </a:lstStyle>
          <a:p>
            <a:pPr lvl="0"/>
            <a:r>
              <a:rPr lang="en-US" dirty="0"/>
              <a:t>Click to add Date and Presenter</a:t>
            </a:r>
          </a:p>
        </p:txBody>
      </p:sp>
      <p:cxnSp>
        <p:nvCxnSpPr>
          <p:cNvPr id="9" name="Straight Connector 8">
            <a:extLst>
              <a:ext uri="{FF2B5EF4-FFF2-40B4-BE49-F238E27FC236}">
                <a16:creationId xmlns:a16="http://schemas.microsoft.com/office/drawing/2014/main" id="{64D25AB9-8020-4C3E-83A3-21C1C12A3332}"/>
              </a:ext>
            </a:extLst>
          </p:cNvPr>
          <p:cNvCxnSpPr>
            <a:cxnSpLocks/>
          </p:cNvCxnSpPr>
          <p:nvPr userDrawn="1"/>
        </p:nvCxnSpPr>
        <p:spPr>
          <a:xfrm>
            <a:off x="382588" y="3704500"/>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pic>
        <p:nvPicPr>
          <p:cNvPr id="10" name="Picture 9">
            <a:extLst>
              <a:ext uri="{FF2B5EF4-FFF2-40B4-BE49-F238E27FC236}">
                <a16:creationId xmlns:a16="http://schemas.microsoft.com/office/drawing/2014/main" id="{31FBB60A-F2DC-403D-B03B-6D948F87CE85}"/>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3069" y="285938"/>
            <a:ext cx="1055460" cy="469094"/>
          </a:xfrm>
          <a:prstGeom prst="rect">
            <a:avLst/>
          </a:prstGeom>
        </p:spPr>
      </p:pic>
    </p:spTree>
    <p:extLst>
      <p:ext uri="{BB962C8B-B14F-4D97-AF65-F5344CB8AC3E}">
        <p14:creationId xmlns:p14="http://schemas.microsoft.com/office/powerpoint/2010/main" val="13968482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4760101" cy="360000"/>
          </a:xfrm>
        </p:spPr>
        <p:txBody>
          <a:body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8" y="1374774"/>
            <a:ext cx="4760102" cy="3250805"/>
          </a:xfrm>
        </p:spPr>
        <p:txBody>
          <a:bodyPr/>
          <a:lstStyle/>
          <a:p>
            <a:pPr lvl="0"/>
            <a:r>
              <a:rPr lang="en-US"/>
              <a:t>Edit Master text styles</a:t>
            </a:r>
          </a:p>
          <a:p>
            <a:pPr lvl="1"/>
            <a:r>
              <a:rPr lang="en-US"/>
              <a:t>Second level</a:t>
            </a:r>
          </a:p>
          <a:p>
            <a:pPr lvl="2"/>
            <a:r>
              <a:rPr lang="en-US"/>
              <a:t>Third level</a:t>
            </a:r>
          </a:p>
        </p:txBody>
      </p:sp>
      <p:sp>
        <p:nvSpPr>
          <p:cNvPr id="8" name="Picture Placeholder 6">
            <a:extLst>
              <a:ext uri="{FF2B5EF4-FFF2-40B4-BE49-F238E27FC236}">
                <a16:creationId xmlns:a16="http://schemas.microsoft.com/office/drawing/2014/main" id="{A5E010C8-FB5F-4115-A26C-9592F8820FF6}"/>
              </a:ext>
            </a:extLst>
          </p:cNvPr>
          <p:cNvSpPr>
            <a:spLocks noGrp="1"/>
          </p:cNvSpPr>
          <p:nvPr>
            <p:ph type="pic" sz="quarter" idx="13"/>
          </p:nvPr>
        </p:nvSpPr>
        <p:spPr>
          <a:xfrm>
            <a:off x="5303074" y="0"/>
            <a:ext cx="3840926" cy="4625579"/>
          </a:xfrm>
          <a:solidFill>
            <a:schemeClr val="bg1">
              <a:lumMod val="95000"/>
            </a:schemeClr>
          </a:solidFill>
        </p:spPr>
        <p:txBody>
          <a:bodyPr/>
          <a:lstStyle/>
          <a:p>
            <a:r>
              <a:rPr lang="en-US"/>
              <a:t>Click icon to add picture</a:t>
            </a:r>
          </a:p>
        </p:txBody>
      </p:sp>
    </p:spTree>
    <p:extLst>
      <p:ext uri="{BB962C8B-B14F-4D97-AF65-F5344CB8AC3E}">
        <p14:creationId xmlns:p14="http://schemas.microsoft.com/office/powerpoint/2010/main" val="6402889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Title with subtitle and content Layout">
    <p:spTree>
      <p:nvGrpSpPr>
        <p:cNvPr id="1" name=""/>
        <p:cNvGrpSpPr/>
        <p:nvPr/>
      </p:nvGrpSpPr>
      <p:grpSpPr>
        <a:xfrm>
          <a:off x="0" y="0"/>
          <a:ext cx="0" cy="0"/>
          <a:chOff x="0" y="0"/>
          <a:chExt cx="0" cy="0"/>
        </a:xfrm>
      </p:grpSpPr>
      <p:sp>
        <p:nvSpPr>
          <p:cNvPr id="8" name="Прямоугольник 34">
            <a:extLst>
              <a:ext uri="{FF2B5EF4-FFF2-40B4-BE49-F238E27FC236}">
                <a16:creationId xmlns:a16="http://schemas.microsoft.com/office/drawing/2014/main" id="{394B3B32-2383-40C3-8C2F-FAE6BEB7DF0E}"/>
              </a:ext>
            </a:extLst>
          </p:cNvPr>
          <p:cNvSpPr/>
          <p:nvPr userDrawn="1"/>
        </p:nvSpPr>
        <p:spPr>
          <a:xfrm flipV="1">
            <a:off x="0" y="0"/>
            <a:ext cx="9144000" cy="1531898"/>
          </a:xfrm>
          <a:prstGeom prst="rect">
            <a:avLst/>
          </a:prstGeom>
          <a:solidFill>
            <a:srgbClr val="F9F5F1"/>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7" y="383308"/>
            <a:ext cx="3487789" cy="962051"/>
          </a:xfrm>
        </p:spPr>
        <p:txBody>
          <a:bodyPr/>
          <a:lstStyle>
            <a:lvl1pPr>
              <a:defRPr>
                <a:solidFill>
                  <a:schemeClr val="tx1"/>
                </a:solidFill>
              </a:defRPr>
            </a:lvl1p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8" y="1893651"/>
            <a:ext cx="3478063" cy="2731928"/>
          </a:xfrm>
        </p:spPr>
        <p:txBody>
          <a:bodyPr/>
          <a:lstStyle/>
          <a:p>
            <a:pPr lvl="0"/>
            <a:r>
              <a:rPr lang="en-US"/>
              <a:t>Edit Master text styles</a:t>
            </a:r>
          </a:p>
          <a:p>
            <a:pPr lvl="1"/>
            <a:r>
              <a:rPr lang="en-US"/>
              <a:t>Second level</a:t>
            </a:r>
          </a:p>
          <a:p>
            <a:pPr lvl="2"/>
            <a:r>
              <a:rPr lang="en-US"/>
              <a:t>Third level</a:t>
            </a:r>
          </a:p>
        </p:txBody>
      </p:sp>
      <p:grpSp>
        <p:nvGrpSpPr>
          <p:cNvPr id="39" name="Группа 69">
            <a:extLst>
              <a:ext uri="{FF2B5EF4-FFF2-40B4-BE49-F238E27FC236}">
                <a16:creationId xmlns:a16="http://schemas.microsoft.com/office/drawing/2014/main" id="{EF6E67C5-207D-4A0A-A588-7ED021879BF8}"/>
              </a:ext>
            </a:extLst>
          </p:cNvPr>
          <p:cNvGrpSpPr/>
          <p:nvPr userDrawn="1"/>
        </p:nvGrpSpPr>
        <p:grpSpPr>
          <a:xfrm>
            <a:off x="4058976" y="633998"/>
            <a:ext cx="2079096" cy="3962743"/>
            <a:chOff x="-3543473" y="-4875014"/>
            <a:chExt cx="3414713" cy="6508750"/>
          </a:xfrm>
          <a:effectLst>
            <a:reflection blurRad="50800" stA="50000" endPos="2000" dist="38100" dir="5400000" sy="-100000" algn="bl" rotWithShape="0"/>
          </a:effectLst>
        </p:grpSpPr>
        <p:sp>
          <p:nvSpPr>
            <p:cNvPr id="40" name="Freeform 5">
              <a:extLst>
                <a:ext uri="{FF2B5EF4-FFF2-40B4-BE49-F238E27FC236}">
                  <a16:creationId xmlns:a16="http://schemas.microsoft.com/office/drawing/2014/main" id="{FFC9FDF1-6E7C-490E-B165-CE74CCAD556F}"/>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1" name="Freeform 6">
              <a:extLst>
                <a:ext uri="{FF2B5EF4-FFF2-40B4-BE49-F238E27FC236}">
                  <a16:creationId xmlns:a16="http://schemas.microsoft.com/office/drawing/2014/main" id="{C2F9E074-F63D-426A-A5C8-DCCE4291BAC5}"/>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2" name="Freeform 8">
              <a:extLst>
                <a:ext uri="{FF2B5EF4-FFF2-40B4-BE49-F238E27FC236}">
                  <a16:creationId xmlns:a16="http://schemas.microsoft.com/office/drawing/2014/main" id="{99DB5C4F-788A-4FC8-BFD1-E7FEE2F60218}"/>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3" name="Freeform 9">
              <a:extLst>
                <a:ext uri="{FF2B5EF4-FFF2-40B4-BE49-F238E27FC236}">
                  <a16:creationId xmlns:a16="http://schemas.microsoft.com/office/drawing/2014/main" id="{2B84CB88-062F-4613-B126-B1C3EA4881E8}"/>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4" name="Freeform 10">
              <a:extLst>
                <a:ext uri="{FF2B5EF4-FFF2-40B4-BE49-F238E27FC236}">
                  <a16:creationId xmlns:a16="http://schemas.microsoft.com/office/drawing/2014/main" id="{B31B8254-C935-468B-978C-41D22DA8CFC5}"/>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5" name="Freeform 11">
              <a:extLst>
                <a:ext uri="{FF2B5EF4-FFF2-40B4-BE49-F238E27FC236}">
                  <a16:creationId xmlns:a16="http://schemas.microsoft.com/office/drawing/2014/main" id="{0601D483-F612-4AB0-9084-7FDB5568409C}"/>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6" name="Freeform 12">
              <a:extLst>
                <a:ext uri="{FF2B5EF4-FFF2-40B4-BE49-F238E27FC236}">
                  <a16:creationId xmlns:a16="http://schemas.microsoft.com/office/drawing/2014/main" id="{0D8401AB-1D65-486C-8719-E4446C4E46A6}"/>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7" name="Freeform 13">
              <a:extLst>
                <a:ext uri="{FF2B5EF4-FFF2-40B4-BE49-F238E27FC236}">
                  <a16:creationId xmlns:a16="http://schemas.microsoft.com/office/drawing/2014/main" id="{ADECEB99-B15A-4978-83AD-263017B5F17F}"/>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8" name="Freeform 14">
              <a:extLst>
                <a:ext uri="{FF2B5EF4-FFF2-40B4-BE49-F238E27FC236}">
                  <a16:creationId xmlns:a16="http://schemas.microsoft.com/office/drawing/2014/main" id="{249066F9-BFFC-4273-B66A-6D43D1DC6613}"/>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9" name="Oval 15">
              <a:extLst>
                <a:ext uri="{FF2B5EF4-FFF2-40B4-BE49-F238E27FC236}">
                  <a16:creationId xmlns:a16="http://schemas.microsoft.com/office/drawing/2014/main" id="{DD1CB3CD-0592-471B-A215-991FA1730640}"/>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0" name="Oval 16">
              <a:extLst>
                <a:ext uri="{FF2B5EF4-FFF2-40B4-BE49-F238E27FC236}">
                  <a16:creationId xmlns:a16="http://schemas.microsoft.com/office/drawing/2014/main" id="{94FD97D9-8F3D-43C4-9569-F30004373AB5}"/>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1" name="Oval 17">
              <a:extLst>
                <a:ext uri="{FF2B5EF4-FFF2-40B4-BE49-F238E27FC236}">
                  <a16:creationId xmlns:a16="http://schemas.microsoft.com/office/drawing/2014/main" id="{06A5C97B-0F4F-4713-B447-A93D5FA8F910}"/>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2" name="Oval 18">
              <a:extLst>
                <a:ext uri="{FF2B5EF4-FFF2-40B4-BE49-F238E27FC236}">
                  <a16:creationId xmlns:a16="http://schemas.microsoft.com/office/drawing/2014/main" id="{DEE2E46B-63B2-44F3-816D-8507117933BB}"/>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3" name="Oval 19">
              <a:extLst>
                <a:ext uri="{FF2B5EF4-FFF2-40B4-BE49-F238E27FC236}">
                  <a16:creationId xmlns:a16="http://schemas.microsoft.com/office/drawing/2014/main" id="{91AA136C-4BD7-4EA2-BD6C-784B54A69829}"/>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4" name="Oval 20">
              <a:extLst>
                <a:ext uri="{FF2B5EF4-FFF2-40B4-BE49-F238E27FC236}">
                  <a16:creationId xmlns:a16="http://schemas.microsoft.com/office/drawing/2014/main" id="{880DE56F-F1AF-4D36-B396-06035A1BE019}"/>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5" name="Oval 21">
              <a:extLst>
                <a:ext uri="{FF2B5EF4-FFF2-40B4-BE49-F238E27FC236}">
                  <a16:creationId xmlns:a16="http://schemas.microsoft.com/office/drawing/2014/main" id="{4988FBAE-46EC-4B9E-93D7-214BD3DCFD8A}"/>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6" name="Oval 22">
              <a:extLst>
                <a:ext uri="{FF2B5EF4-FFF2-40B4-BE49-F238E27FC236}">
                  <a16:creationId xmlns:a16="http://schemas.microsoft.com/office/drawing/2014/main" id="{197685E8-7CF1-4373-A81B-AFE1B8DA3869}"/>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7" name="Oval 23">
              <a:extLst>
                <a:ext uri="{FF2B5EF4-FFF2-40B4-BE49-F238E27FC236}">
                  <a16:creationId xmlns:a16="http://schemas.microsoft.com/office/drawing/2014/main" id="{351EC3A1-B7E4-4552-B61A-1473FCC90E4D}"/>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8" name="Oval 24">
              <a:extLst>
                <a:ext uri="{FF2B5EF4-FFF2-40B4-BE49-F238E27FC236}">
                  <a16:creationId xmlns:a16="http://schemas.microsoft.com/office/drawing/2014/main" id="{661AC816-2296-40C9-A25C-B1BEFE61ACAC}"/>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9" name="Freeform 25">
              <a:extLst>
                <a:ext uri="{FF2B5EF4-FFF2-40B4-BE49-F238E27FC236}">
                  <a16:creationId xmlns:a16="http://schemas.microsoft.com/office/drawing/2014/main" id="{46F29B81-FB29-4C2F-91BC-A295FECE0DAC}"/>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0" name="Freeform 26">
              <a:extLst>
                <a:ext uri="{FF2B5EF4-FFF2-40B4-BE49-F238E27FC236}">
                  <a16:creationId xmlns:a16="http://schemas.microsoft.com/office/drawing/2014/main" id="{290C135C-B9D0-4415-BAB5-F12F8FD6155A}"/>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1" name="Freeform 27">
              <a:extLst>
                <a:ext uri="{FF2B5EF4-FFF2-40B4-BE49-F238E27FC236}">
                  <a16:creationId xmlns:a16="http://schemas.microsoft.com/office/drawing/2014/main" id="{429A1CC3-6587-4A2B-AEB1-2BC35DF02329}"/>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2" name="Freeform 28">
              <a:extLst>
                <a:ext uri="{FF2B5EF4-FFF2-40B4-BE49-F238E27FC236}">
                  <a16:creationId xmlns:a16="http://schemas.microsoft.com/office/drawing/2014/main" id="{1F760E5D-3369-4757-8B2E-D6F346D2BEE2}"/>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3" name="Freeform 29">
              <a:extLst>
                <a:ext uri="{FF2B5EF4-FFF2-40B4-BE49-F238E27FC236}">
                  <a16:creationId xmlns:a16="http://schemas.microsoft.com/office/drawing/2014/main" id="{699FCCAB-F287-4E3E-83C9-009215A4A3B6}"/>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4" name="Rectangle 30">
              <a:extLst>
                <a:ext uri="{FF2B5EF4-FFF2-40B4-BE49-F238E27FC236}">
                  <a16:creationId xmlns:a16="http://schemas.microsoft.com/office/drawing/2014/main" id="{280A20CA-7B66-42A9-AD13-D38874CF94F6}"/>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5" name="Rectangle 31">
              <a:extLst>
                <a:ext uri="{FF2B5EF4-FFF2-40B4-BE49-F238E27FC236}">
                  <a16:creationId xmlns:a16="http://schemas.microsoft.com/office/drawing/2014/main" id="{9C216AE3-F552-4364-BF9E-C09495D34733}"/>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6" name="Rectangle 32">
              <a:extLst>
                <a:ext uri="{FF2B5EF4-FFF2-40B4-BE49-F238E27FC236}">
                  <a16:creationId xmlns:a16="http://schemas.microsoft.com/office/drawing/2014/main" id="{5AB55B02-60BB-4454-9000-223DAA7EF206}"/>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7" name="Rectangle 33">
              <a:extLst>
                <a:ext uri="{FF2B5EF4-FFF2-40B4-BE49-F238E27FC236}">
                  <a16:creationId xmlns:a16="http://schemas.microsoft.com/office/drawing/2014/main" id="{97BBF5A9-38D1-401C-8AE4-81F93C2ABFB0}"/>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68" name="Freeform 7">
            <a:extLst>
              <a:ext uri="{FF2B5EF4-FFF2-40B4-BE49-F238E27FC236}">
                <a16:creationId xmlns:a16="http://schemas.microsoft.com/office/drawing/2014/main" id="{C7C42263-A9D0-4A7B-A353-BE068384C756}"/>
              </a:ext>
            </a:extLst>
          </p:cNvPr>
          <p:cNvSpPr>
            <a:spLocks noGrp="1"/>
          </p:cNvSpPr>
          <p:nvPr>
            <p:ph type="pic" sz="quarter" idx="29"/>
          </p:nvPr>
        </p:nvSpPr>
        <p:spPr bwMode="auto">
          <a:xfrm>
            <a:off x="4192338" y="719909"/>
            <a:ext cx="1841319" cy="3767506"/>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Tree>
    <p:extLst>
      <p:ext uri="{BB962C8B-B14F-4D97-AF65-F5344CB8AC3E}">
        <p14:creationId xmlns:p14="http://schemas.microsoft.com/office/powerpoint/2010/main" val="21883167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9_Title with subtitle and content Layout">
    <p:spTree>
      <p:nvGrpSpPr>
        <p:cNvPr id="1" name=""/>
        <p:cNvGrpSpPr/>
        <p:nvPr/>
      </p:nvGrpSpPr>
      <p:grpSpPr>
        <a:xfrm>
          <a:off x="0" y="0"/>
          <a:ext cx="0" cy="0"/>
          <a:chOff x="0" y="0"/>
          <a:chExt cx="0" cy="0"/>
        </a:xfrm>
      </p:grpSpPr>
      <p:sp>
        <p:nvSpPr>
          <p:cNvPr id="8" name="Прямоугольник 34">
            <a:extLst>
              <a:ext uri="{FF2B5EF4-FFF2-40B4-BE49-F238E27FC236}">
                <a16:creationId xmlns:a16="http://schemas.microsoft.com/office/drawing/2014/main" id="{394B3B32-2383-40C3-8C2F-FAE6BEB7DF0E}"/>
              </a:ext>
            </a:extLst>
          </p:cNvPr>
          <p:cNvSpPr/>
          <p:nvPr userDrawn="1"/>
        </p:nvSpPr>
        <p:spPr>
          <a:xfrm flipV="1">
            <a:off x="0" y="0"/>
            <a:ext cx="9144000" cy="15318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8" y="383308"/>
            <a:ext cx="3499420" cy="962051"/>
          </a:xfrm>
        </p:spPr>
        <p:txBody>
          <a:bodyPr/>
          <a:lstStyle>
            <a:lvl1pPr>
              <a:defRPr>
                <a:solidFill>
                  <a:schemeClr val="bg1"/>
                </a:solidFill>
              </a:defRPr>
            </a:lvl1p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8" y="1893651"/>
            <a:ext cx="3489661" cy="2731928"/>
          </a:xfrm>
        </p:spPr>
        <p:txBody>
          <a:bodyPr/>
          <a:lstStyle/>
          <a:p>
            <a:pPr lvl="0"/>
            <a:r>
              <a:rPr lang="en-US"/>
              <a:t>Edit Master text styles</a:t>
            </a:r>
          </a:p>
          <a:p>
            <a:pPr lvl="1"/>
            <a:r>
              <a:rPr lang="en-US"/>
              <a:t>Second level</a:t>
            </a:r>
          </a:p>
          <a:p>
            <a:pPr lvl="2"/>
            <a:r>
              <a:rPr lang="en-US"/>
              <a:t>Third level</a:t>
            </a:r>
          </a:p>
        </p:txBody>
      </p:sp>
      <p:grpSp>
        <p:nvGrpSpPr>
          <p:cNvPr id="39" name="Группа 69">
            <a:extLst>
              <a:ext uri="{FF2B5EF4-FFF2-40B4-BE49-F238E27FC236}">
                <a16:creationId xmlns:a16="http://schemas.microsoft.com/office/drawing/2014/main" id="{A0B37D58-5B51-425A-BF68-D255ED0DBDF3}"/>
              </a:ext>
            </a:extLst>
          </p:cNvPr>
          <p:cNvGrpSpPr/>
          <p:nvPr userDrawn="1"/>
        </p:nvGrpSpPr>
        <p:grpSpPr>
          <a:xfrm>
            <a:off x="4058976" y="633998"/>
            <a:ext cx="2079096" cy="3962743"/>
            <a:chOff x="-3543473" y="-4875014"/>
            <a:chExt cx="3414713" cy="6508750"/>
          </a:xfrm>
          <a:effectLst>
            <a:reflection blurRad="50800" stA="50000" endPos="2000" dist="38100" dir="5400000" sy="-100000" algn="bl" rotWithShape="0"/>
          </a:effectLst>
        </p:grpSpPr>
        <p:sp>
          <p:nvSpPr>
            <p:cNvPr id="40" name="Freeform 5">
              <a:extLst>
                <a:ext uri="{FF2B5EF4-FFF2-40B4-BE49-F238E27FC236}">
                  <a16:creationId xmlns:a16="http://schemas.microsoft.com/office/drawing/2014/main" id="{E8F9A057-180A-40E9-8E05-B90FEDEF5223}"/>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1" name="Freeform 6">
              <a:extLst>
                <a:ext uri="{FF2B5EF4-FFF2-40B4-BE49-F238E27FC236}">
                  <a16:creationId xmlns:a16="http://schemas.microsoft.com/office/drawing/2014/main" id="{0662CC14-53F3-4CB4-AD29-DDDFA8A09E5F}"/>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2" name="Freeform 8">
              <a:extLst>
                <a:ext uri="{FF2B5EF4-FFF2-40B4-BE49-F238E27FC236}">
                  <a16:creationId xmlns:a16="http://schemas.microsoft.com/office/drawing/2014/main" id="{94961982-5118-4F0E-ADCC-B28CFF2D19CA}"/>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3" name="Freeform 9">
              <a:extLst>
                <a:ext uri="{FF2B5EF4-FFF2-40B4-BE49-F238E27FC236}">
                  <a16:creationId xmlns:a16="http://schemas.microsoft.com/office/drawing/2014/main" id="{D62F9C2A-CE97-4FD1-9434-6BB4C498B010}"/>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4" name="Freeform 10">
              <a:extLst>
                <a:ext uri="{FF2B5EF4-FFF2-40B4-BE49-F238E27FC236}">
                  <a16:creationId xmlns:a16="http://schemas.microsoft.com/office/drawing/2014/main" id="{C449D64C-DD1B-4971-9128-876E7B5B1B79}"/>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5" name="Freeform 11">
              <a:extLst>
                <a:ext uri="{FF2B5EF4-FFF2-40B4-BE49-F238E27FC236}">
                  <a16:creationId xmlns:a16="http://schemas.microsoft.com/office/drawing/2014/main" id="{79519FD3-EF58-41B2-9CE3-019F0D221708}"/>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6" name="Freeform 12">
              <a:extLst>
                <a:ext uri="{FF2B5EF4-FFF2-40B4-BE49-F238E27FC236}">
                  <a16:creationId xmlns:a16="http://schemas.microsoft.com/office/drawing/2014/main" id="{5E882684-2DE3-4911-8AD7-CB70AADC6A14}"/>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7" name="Freeform 13">
              <a:extLst>
                <a:ext uri="{FF2B5EF4-FFF2-40B4-BE49-F238E27FC236}">
                  <a16:creationId xmlns:a16="http://schemas.microsoft.com/office/drawing/2014/main" id="{56907144-ED6A-420E-9C65-7C651E4CE586}"/>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8" name="Freeform 14">
              <a:extLst>
                <a:ext uri="{FF2B5EF4-FFF2-40B4-BE49-F238E27FC236}">
                  <a16:creationId xmlns:a16="http://schemas.microsoft.com/office/drawing/2014/main" id="{CE700931-039B-4EE8-B5C7-9384120317F4}"/>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9" name="Oval 15">
              <a:extLst>
                <a:ext uri="{FF2B5EF4-FFF2-40B4-BE49-F238E27FC236}">
                  <a16:creationId xmlns:a16="http://schemas.microsoft.com/office/drawing/2014/main" id="{6DFDE3AE-A2A7-4F09-B762-9580DDE7D0BD}"/>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0" name="Oval 16">
              <a:extLst>
                <a:ext uri="{FF2B5EF4-FFF2-40B4-BE49-F238E27FC236}">
                  <a16:creationId xmlns:a16="http://schemas.microsoft.com/office/drawing/2014/main" id="{628887F6-BE83-4F5E-AEB8-7D3023EC95A7}"/>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1" name="Oval 17">
              <a:extLst>
                <a:ext uri="{FF2B5EF4-FFF2-40B4-BE49-F238E27FC236}">
                  <a16:creationId xmlns:a16="http://schemas.microsoft.com/office/drawing/2014/main" id="{AA8EEC65-3940-4DAA-9294-F8A45E8B1BBC}"/>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2" name="Oval 18">
              <a:extLst>
                <a:ext uri="{FF2B5EF4-FFF2-40B4-BE49-F238E27FC236}">
                  <a16:creationId xmlns:a16="http://schemas.microsoft.com/office/drawing/2014/main" id="{7D1AEB6F-9324-4665-BFBE-ED12F918E64E}"/>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3" name="Oval 19">
              <a:extLst>
                <a:ext uri="{FF2B5EF4-FFF2-40B4-BE49-F238E27FC236}">
                  <a16:creationId xmlns:a16="http://schemas.microsoft.com/office/drawing/2014/main" id="{656CBBB7-D0EA-4ABE-84F9-2F9149846D79}"/>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4" name="Oval 20">
              <a:extLst>
                <a:ext uri="{FF2B5EF4-FFF2-40B4-BE49-F238E27FC236}">
                  <a16:creationId xmlns:a16="http://schemas.microsoft.com/office/drawing/2014/main" id="{1AED02E3-DD77-4F1A-8FFD-54B143BDD27E}"/>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5" name="Oval 21">
              <a:extLst>
                <a:ext uri="{FF2B5EF4-FFF2-40B4-BE49-F238E27FC236}">
                  <a16:creationId xmlns:a16="http://schemas.microsoft.com/office/drawing/2014/main" id="{818BE702-4080-4EA3-9A50-B1437C165608}"/>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6" name="Oval 22">
              <a:extLst>
                <a:ext uri="{FF2B5EF4-FFF2-40B4-BE49-F238E27FC236}">
                  <a16:creationId xmlns:a16="http://schemas.microsoft.com/office/drawing/2014/main" id="{73FE312A-A7FC-44BE-895D-4F64512F60F0}"/>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7" name="Oval 23">
              <a:extLst>
                <a:ext uri="{FF2B5EF4-FFF2-40B4-BE49-F238E27FC236}">
                  <a16:creationId xmlns:a16="http://schemas.microsoft.com/office/drawing/2014/main" id="{89FA5CF2-F9E5-4364-AC24-819CD7F5121D}"/>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8" name="Oval 24">
              <a:extLst>
                <a:ext uri="{FF2B5EF4-FFF2-40B4-BE49-F238E27FC236}">
                  <a16:creationId xmlns:a16="http://schemas.microsoft.com/office/drawing/2014/main" id="{BFE21DBC-953B-45F5-BBA8-AA0BD233184F}"/>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9" name="Freeform 25">
              <a:extLst>
                <a:ext uri="{FF2B5EF4-FFF2-40B4-BE49-F238E27FC236}">
                  <a16:creationId xmlns:a16="http://schemas.microsoft.com/office/drawing/2014/main" id="{5D5E1193-0011-4885-8E0E-80D692A99D5D}"/>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0" name="Freeform 26">
              <a:extLst>
                <a:ext uri="{FF2B5EF4-FFF2-40B4-BE49-F238E27FC236}">
                  <a16:creationId xmlns:a16="http://schemas.microsoft.com/office/drawing/2014/main" id="{CC07D258-31B6-4033-A4C7-CEF3E449A4E8}"/>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1" name="Freeform 27">
              <a:extLst>
                <a:ext uri="{FF2B5EF4-FFF2-40B4-BE49-F238E27FC236}">
                  <a16:creationId xmlns:a16="http://schemas.microsoft.com/office/drawing/2014/main" id="{FCAA5156-86D7-484B-BA60-6FF12522FBB3}"/>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2" name="Freeform 28">
              <a:extLst>
                <a:ext uri="{FF2B5EF4-FFF2-40B4-BE49-F238E27FC236}">
                  <a16:creationId xmlns:a16="http://schemas.microsoft.com/office/drawing/2014/main" id="{B19BF702-BF15-45D8-872C-F1C0AE11C089}"/>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3" name="Freeform 29">
              <a:extLst>
                <a:ext uri="{FF2B5EF4-FFF2-40B4-BE49-F238E27FC236}">
                  <a16:creationId xmlns:a16="http://schemas.microsoft.com/office/drawing/2014/main" id="{DDA1EAA4-CC5C-48D2-8ABD-E74BB7CDBB14}"/>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4" name="Rectangle 30">
              <a:extLst>
                <a:ext uri="{FF2B5EF4-FFF2-40B4-BE49-F238E27FC236}">
                  <a16:creationId xmlns:a16="http://schemas.microsoft.com/office/drawing/2014/main" id="{BA17427E-9906-437D-9F24-9E523C955E73}"/>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5" name="Rectangle 31">
              <a:extLst>
                <a:ext uri="{FF2B5EF4-FFF2-40B4-BE49-F238E27FC236}">
                  <a16:creationId xmlns:a16="http://schemas.microsoft.com/office/drawing/2014/main" id="{54347A83-6763-4438-B9A0-205DB0E532EE}"/>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6" name="Rectangle 32">
              <a:extLst>
                <a:ext uri="{FF2B5EF4-FFF2-40B4-BE49-F238E27FC236}">
                  <a16:creationId xmlns:a16="http://schemas.microsoft.com/office/drawing/2014/main" id="{0DF1D394-6AE4-4EC0-9B21-4B05241E0C42}"/>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7" name="Rectangle 33">
              <a:extLst>
                <a:ext uri="{FF2B5EF4-FFF2-40B4-BE49-F238E27FC236}">
                  <a16:creationId xmlns:a16="http://schemas.microsoft.com/office/drawing/2014/main" id="{B70D8AC7-1FC5-4FE7-A362-48F1E1D7E618}"/>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68" name="Freeform 7">
            <a:extLst>
              <a:ext uri="{FF2B5EF4-FFF2-40B4-BE49-F238E27FC236}">
                <a16:creationId xmlns:a16="http://schemas.microsoft.com/office/drawing/2014/main" id="{1DF1D02E-FED7-46F9-9334-D8DD54766524}"/>
              </a:ext>
            </a:extLst>
          </p:cNvPr>
          <p:cNvSpPr>
            <a:spLocks noGrp="1"/>
          </p:cNvSpPr>
          <p:nvPr>
            <p:ph type="pic" sz="quarter" idx="29"/>
          </p:nvPr>
        </p:nvSpPr>
        <p:spPr bwMode="auto">
          <a:xfrm>
            <a:off x="4192338" y="719909"/>
            <a:ext cx="1841319" cy="3767506"/>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Tree>
    <p:extLst>
      <p:ext uri="{BB962C8B-B14F-4D97-AF65-F5344CB8AC3E}">
        <p14:creationId xmlns:p14="http://schemas.microsoft.com/office/powerpoint/2010/main" val="2983962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Title with subtitle and content Layout">
    <p:spTree>
      <p:nvGrpSpPr>
        <p:cNvPr id="1" name=""/>
        <p:cNvGrpSpPr/>
        <p:nvPr/>
      </p:nvGrpSpPr>
      <p:grpSpPr>
        <a:xfrm>
          <a:off x="0" y="0"/>
          <a:ext cx="0" cy="0"/>
          <a:chOff x="0" y="0"/>
          <a:chExt cx="0" cy="0"/>
        </a:xfrm>
      </p:grpSpPr>
      <p:sp>
        <p:nvSpPr>
          <p:cNvPr id="99" name="Прямоугольник 21">
            <a:extLst>
              <a:ext uri="{FF2B5EF4-FFF2-40B4-BE49-F238E27FC236}">
                <a16:creationId xmlns:a16="http://schemas.microsoft.com/office/drawing/2014/main" id="{E32DE6B7-4D1A-4AE7-8EE0-654DE087BF65}"/>
              </a:ext>
            </a:extLst>
          </p:cNvPr>
          <p:cNvSpPr/>
          <p:nvPr userDrawn="1"/>
        </p:nvSpPr>
        <p:spPr>
          <a:xfrm>
            <a:off x="0" y="1270546"/>
            <a:ext cx="9144000" cy="3407194"/>
          </a:xfrm>
          <a:prstGeom prst="rect">
            <a:avLst/>
          </a:prstGeom>
          <a:solidFill>
            <a:srgbClr val="F9F5F1"/>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solidFill>
                <a:schemeClr val="bg1"/>
              </a:solidFill>
            </a:endParaRPr>
          </a:p>
        </p:txBody>
      </p:sp>
      <p:grpSp>
        <p:nvGrpSpPr>
          <p:cNvPr id="9" name="Группа 126">
            <a:extLst>
              <a:ext uri="{FF2B5EF4-FFF2-40B4-BE49-F238E27FC236}">
                <a16:creationId xmlns:a16="http://schemas.microsoft.com/office/drawing/2014/main" id="{A048296C-7F5D-463E-AC7F-FD26BAB620A2}"/>
              </a:ext>
            </a:extLst>
          </p:cNvPr>
          <p:cNvGrpSpPr/>
          <p:nvPr userDrawn="1"/>
        </p:nvGrpSpPr>
        <p:grpSpPr>
          <a:xfrm>
            <a:off x="6867105" y="978758"/>
            <a:ext cx="1812965" cy="3455499"/>
            <a:chOff x="-3543473" y="-4875014"/>
            <a:chExt cx="3414713" cy="6508750"/>
          </a:xfrm>
          <a:effectLst/>
        </p:grpSpPr>
        <p:sp>
          <p:nvSpPr>
            <p:cNvPr id="10" name="Freeform 5">
              <a:extLst>
                <a:ext uri="{FF2B5EF4-FFF2-40B4-BE49-F238E27FC236}">
                  <a16:creationId xmlns:a16="http://schemas.microsoft.com/office/drawing/2014/main" id="{053ECADC-E730-4638-8117-B5EFBC6C8B56}"/>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Freeform 6">
              <a:extLst>
                <a:ext uri="{FF2B5EF4-FFF2-40B4-BE49-F238E27FC236}">
                  <a16:creationId xmlns:a16="http://schemas.microsoft.com/office/drawing/2014/main" id="{F92AA342-FDBF-4773-A864-2EC8A1B9018D}"/>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2" name="Freeform 8">
              <a:extLst>
                <a:ext uri="{FF2B5EF4-FFF2-40B4-BE49-F238E27FC236}">
                  <a16:creationId xmlns:a16="http://schemas.microsoft.com/office/drawing/2014/main" id="{6DDA3C1A-D117-49A7-B2F5-0BC15C493BF5}"/>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3" name="Freeform 9">
              <a:extLst>
                <a:ext uri="{FF2B5EF4-FFF2-40B4-BE49-F238E27FC236}">
                  <a16:creationId xmlns:a16="http://schemas.microsoft.com/office/drawing/2014/main" id="{C663BA41-6490-4346-8CDE-D7E0BB188AA7}"/>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4" name="Freeform 10">
              <a:extLst>
                <a:ext uri="{FF2B5EF4-FFF2-40B4-BE49-F238E27FC236}">
                  <a16:creationId xmlns:a16="http://schemas.microsoft.com/office/drawing/2014/main" id="{FD3A51B2-5FC5-4E66-8288-B90CA91659D8}"/>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5" name="Freeform 11">
              <a:extLst>
                <a:ext uri="{FF2B5EF4-FFF2-40B4-BE49-F238E27FC236}">
                  <a16:creationId xmlns:a16="http://schemas.microsoft.com/office/drawing/2014/main" id="{927A508E-A941-47D2-96B3-C7917E9C813A}"/>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6" name="Freeform 12">
              <a:extLst>
                <a:ext uri="{FF2B5EF4-FFF2-40B4-BE49-F238E27FC236}">
                  <a16:creationId xmlns:a16="http://schemas.microsoft.com/office/drawing/2014/main" id="{27850805-43AE-46F3-BE9D-728C911AA822}"/>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7" name="Freeform 13">
              <a:extLst>
                <a:ext uri="{FF2B5EF4-FFF2-40B4-BE49-F238E27FC236}">
                  <a16:creationId xmlns:a16="http://schemas.microsoft.com/office/drawing/2014/main" id="{6D1DA30A-F040-4511-BEDD-E9F6982D948D}"/>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8" name="Freeform 14">
              <a:extLst>
                <a:ext uri="{FF2B5EF4-FFF2-40B4-BE49-F238E27FC236}">
                  <a16:creationId xmlns:a16="http://schemas.microsoft.com/office/drawing/2014/main" id="{BF6279BD-6D9D-417D-8C17-FCA6537DD8FA}"/>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9" name="Oval 15">
              <a:extLst>
                <a:ext uri="{FF2B5EF4-FFF2-40B4-BE49-F238E27FC236}">
                  <a16:creationId xmlns:a16="http://schemas.microsoft.com/office/drawing/2014/main" id="{0FB70E9E-2B45-4016-ADD4-6DC47144EF9F}"/>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0" name="Oval 16">
              <a:extLst>
                <a:ext uri="{FF2B5EF4-FFF2-40B4-BE49-F238E27FC236}">
                  <a16:creationId xmlns:a16="http://schemas.microsoft.com/office/drawing/2014/main" id="{243581DB-E17B-47E5-94B0-9BBAE3BBC326}"/>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1" name="Oval 17">
              <a:extLst>
                <a:ext uri="{FF2B5EF4-FFF2-40B4-BE49-F238E27FC236}">
                  <a16:creationId xmlns:a16="http://schemas.microsoft.com/office/drawing/2014/main" id="{8BB89B5B-E1D6-4477-B69D-4D92C30B3C85}"/>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2" name="Oval 18">
              <a:extLst>
                <a:ext uri="{FF2B5EF4-FFF2-40B4-BE49-F238E27FC236}">
                  <a16:creationId xmlns:a16="http://schemas.microsoft.com/office/drawing/2014/main" id="{2677AA83-6C11-4AAA-8A1C-38CE3E0EB5CB}"/>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3" name="Oval 19">
              <a:extLst>
                <a:ext uri="{FF2B5EF4-FFF2-40B4-BE49-F238E27FC236}">
                  <a16:creationId xmlns:a16="http://schemas.microsoft.com/office/drawing/2014/main" id="{347498A8-8317-4156-9C67-B2F30043DABE}"/>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4" name="Oval 20">
              <a:extLst>
                <a:ext uri="{FF2B5EF4-FFF2-40B4-BE49-F238E27FC236}">
                  <a16:creationId xmlns:a16="http://schemas.microsoft.com/office/drawing/2014/main" id="{8784B471-FC6B-449B-AF55-86EE3923E0B9}"/>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5" name="Oval 21">
              <a:extLst>
                <a:ext uri="{FF2B5EF4-FFF2-40B4-BE49-F238E27FC236}">
                  <a16:creationId xmlns:a16="http://schemas.microsoft.com/office/drawing/2014/main" id="{52A4795E-6331-44E7-8C67-ABD853927512}"/>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6" name="Oval 22">
              <a:extLst>
                <a:ext uri="{FF2B5EF4-FFF2-40B4-BE49-F238E27FC236}">
                  <a16:creationId xmlns:a16="http://schemas.microsoft.com/office/drawing/2014/main" id="{EB91F46B-7A8E-4D7C-B0DA-30F25821CD1F}"/>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7" name="Oval 23">
              <a:extLst>
                <a:ext uri="{FF2B5EF4-FFF2-40B4-BE49-F238E27FC236}">
                  <a16:creationId xmlns:a16="http://schemas.microsoft.com/office/drawing/2014/main" id="{30A8B285-000F-410E-80D1-853148CA5F23}"/>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8" name="Oval 24">
              <a:extLst>
                <a:ext uri="{FF2B5EF4-FFF2-40B4-BE49-F238E27FC236}">
                  <a16:creationId xmlns:a16="http://schemas.microsoft.com/office/drawing/2014/main" id="{4DF59777-F379-4826-AF5D-98521043484B}"/>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9" name="Freeform 25">
              <a:extLst>
                <a:ext uri="{FF2B5EF4-FFF2-40B4-BE49-F238E27FC236}">
                  <a16:creationId xmlns:a16="http://schemas.microsoft.com/office/drawing/2014/main" id="{E93CF105-6846-4A8F-9B6E-62CDA17E34B2}"/>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0" name="Freeform 26">
              <a:extLst>
                <a:ext uri="{FF2B5EF4-FFF2-40B4-BE49-F238E27FC236}">
                  <a16:creationId xmlns:a16="http://schemas.microsoft.com/office/drawing/2014/main" id="{0EEF56BE-3D56-4316-AF3C-F9585325BF2E}"/>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1" name="Freeform 27">
              <a:extLst>
                <a:ext uri="{FF2B5EF4-FFF2-40B4-BE49-F238E27FC236}">
                  <a16:creationId xmlns:a16="http://schemas.microsoft.com/office/drawing/2014/main" id="{65D6B545-272C-443C-9575-39B093AADED0}"/>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2" name="Freeform 28">
              <a:extLst>
                <a:ext uri="{FF2B5EF4-FFF2-40B4-BE49-F238E27FC236}">
                  <a16:creationId xmlns:a16="http://schemas.microsoft.com/office/drawing/2014/main" id="{1EABF3EB-E3FD-44A9-90BC-3955DBC6363D}"/>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3" name="Freeform 29">
              <a:extLst>
                <a:ext uri="{FF2B5EF4-FFF2-40B4-BE49-F238E27FC236}">
                  <a16:creationId xmlns:a16="http://schemas.microsoft.com/office/drawing/2014/main" id="{DF33744E-00AC-4BF9-8670-3059AF54BB6A}"/>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4" name="Rectangle 30">
              <a:extLst>
                <a:ext uri="{FF2B5EF4-FFF2-40B4-BE49-F238E27FC236}">
                  <a16:creationId xmlns:a16="http://schemas.microsoft.com/office/drawing/2014/main" id="{C2DFAF6C-6FC4-47D7-B4B1-A6AD11F1ADA4}"/>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5" name="Rectangle 31">
              <a:extLst>
                <a:ext uri="{FF2B5EF4-FFF2-40B4-BE49-F238E27FC236}">
                  <a16:creationId xmlns:a16="http://schemas.microsoft.com/office/drawing/2014/main" id="{CE04325F-86D7-4E04-8DE2-3DDF2EA7C798}"/>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6" name="Rectangle 32">
              <a:extLst>
                <a:ext uri="{FF2B5EF4-FFF2-40B4-BE49-F238E27FC236}">
                  <a16:creationId xmlns:a16="http://schemas.microsoft.com/office/drawing/2014/main" id="{4A9C54E8-3EA9-41C4-8212-687B23BEC974}"/>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7" name="Rectangle 33">
              <a:extLst>
                <a:ext uri="{FF2B5EF4-FFF2-40B4-BE49-F238E27FC236}">
                  <a16:creationId xmlns:a16="http://schemas.microsoft.com/office/drawing/2014/main" id="{5CFC10DA-A4F5-4C72-B697-4CEA542545D7}"/>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grpSp>
        <p:nvGrpSpPr>
          <p:cNvPr id="38" name="Группа 155">
            <a:extLst>
              <a:ext uri="{FF2B5EF4-FFF2-40B4-BE49-F238E27FC236}">
                <a16:creationId xmlns:a16="http://schemas.microsoft.com/office/drawing/2014/main" id="{51B78E1D-93A7-40F4-A31F-D08FDE96F408}"/>
              </a:ext>
            </a:extLst>
          </p:cNvPr>
          <p:cNvGrpSpPr/>
          <p:nvPr userDrawn="1"/>
        </p:nvGrpSpPr>
        <p:grpSpPr>
          <a:xfrm>
            <a:off x="3626957" y="978758"/>
            <a:ext cx="1812965" cy="3455499"/>
            <a:chOff x="-3543473" y="-4875014"/>
            <a:chExt cx="3414713" cy="6508750"/>
          </a:xfrm>
          <a:effectLst/>
        </p:grpSpPr>
        <p:sp>
          <p:nvSpPr>
            <p:cNvPr id="39" name="Freeform 5">
              <a:extLst>
                <a:ext uri="{FF2B5EF4-FFF2-40B4-BE49-F238E27FC236}">
                  <a16:creationId xmlns:a16="http://schemas.microsoft.com/office/drawing/2014/main" id="{FFE1DF11-8D6D-40E7-BC59-568ECEC7AD2B}"/>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0" name="Freeform 6">
              <a:extLst>
                <a:ext uri="{FF2B5EF4-FFF2-40B4-BE49-F238E27FC236}">
                  <a16:creationId xmlns:a16="http://schemas.microsoft.com/office/drawing/2014/main" id="{F313F226-EB05-4D8F-B7CC-965931E17B12}"/>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1" name="Freeform 8">
              <a:extLst>
                <a:ext uri="{FF2B5EF4-FFF2-40B4-BE49-F238E27FC236}">
                  <a16:creationId xmlns:a16="http://schemas.microsoft.com/office/drawing/2014/main" id="{996A4164-A975-4B78-A778-64AB1EC5B123}"/>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2" name="Freeform 9">
              <a:extLst>
                <a:ext uri="{FF2B5EF4-FFF2-40B4-BE49-F238E27FC236}">
                  <a16:creationId xmlns:a16="http://schemas.microsoft.com/office/drawing/2014/main" id="{922F339C-8B7D-488B-8DC2-355CC53425C1}"/>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3" name="Freeform 10">
              <a:extLst>
                <a:ext uri="{FF2B5EF4-FFF2-40B4-BE49-F238E27FC236}">
                  <a16:creationId xmlns:a16="http://schemas.microsoft.com/office/drawing/2014/main" id="{FDF5369B-9B2B-476A-9782-2DAAA63D49DA}"/>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4" name="Freeform 11">
              <a:extLst>
                <a:ext uri="{FF2B5EF4-FFF2-40B4-BE49-F238E27FC236}">
                  <a16:creationId xmlns:a16="http://schemas.microsoft.com/office/drawing/2014/main" id="{8593727A-4668-48B2-A3F8-32949A0BAC08}"/>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5" name="Freeform 12">
              <a:extLst>
                <a:ext uri="{FF2B5EF4-FFF2-40B4-BE49-F238E27FC236}">
                  <a16:creationId xmlns:a16="http://schemas.microsoft.com/office/drawing/2014/main" id="{92AD8A6B-3E1E-4B5C-A361-CB5703AA2D0C}"/>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6" name="Freeform 13">
              <a:extLst>
                <a:ext uri="{FF2B5EF4-FFF2-40B4-BE49-F238E27FC236}">
                  <a16:creationId xmlns:a16="http://schemas.microsoft.com/office/drawing/2014/main" id="{21B01521-9DCB-494A-B582-43674F799561}"/>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7" name="Freeform 14">
              <a:extLst>
                <a:ext uri="{FF2B5EF4-FFF2-40B4-BE49-F238E27FC236}">
                  <a16:creationId xmlns:a16="http://schemas.microsoft.com/office/drawing/2014/main" id="{4D3CCE09-68ED-4D73-B6D8-4C6685E886AA}"/>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8" name="Oval 15">
              <a:extLst>
                <a:ext uri="{FF2B5EF4-FFF2-40B4-BE49-F238E27FC236}">
                  <a16:creationId xmlns:a16="http://schemas.microsoft.com/office/drawing/2014/main" id="{5CCEBBBF-7C7F-45AC-8A82-67EEC91F5756}"/>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9" name="Oval 16">
              <a:extLst>
                <a:ext uri="{FF2B5EF4-FFF2-40B4-BE49-F238E27FC236}">
                  <a16:creationId xmlns:a16="http://schemas.microsoft.com/office/drawing/2014/main" id="{8ADCA090-F429-40F8-81B3-BF588CE45ECF}"/>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0" name="Oval 17">
              <a:extLst>
                <a:ext uri="{FF2B5EF4-FFF2-40B4-BE49-F238E27FC236}">
                  <a16:creationId xmlns:a16="http://schemas.microsoft.com/office/drawing/2014/main" id="{C32CD1CD-FE94-4CCB-B5E4-FFC37CCD3E43}"/>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1" name="Oval 18">
              <a:extLst>
                <a:ext uri="{FF2B5EF4-FFF2-40B4-BE49-F238E27FC236}">
                  <a16:creationId xmlns:a16="http://schemas.microsoft.com/office/drawing/2014/main" id="{4F565520-F27C-4A8D-A8D2-5C279A5544E7}"/>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2" name="Oval 19">
              <a:extLst>
                <a:ext uri="{FF2B5EF4-FFF2-40B4-BE49-F238E27FC236}">
                  <a16:creationId xmlns:a16="http://schemas.microsoft.com/office/drawing/2014/main" id="{89C10A88-A3A5-434E-92C0-BB7F9D5D6059}"/>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3" name="Oval 20">
              <a:extLst>
                <a:ext uri="{FF2B5EF4-FFF2-40B4-BE49-F238E27FC236}">
                  <a16:creationId xmlns:a16="http://schemas.microsoft.com/office/drawing/2014/main" id="{397D51FF-E6DA-4FC0-B26D-F2389C1C180C}"/>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4" name="Oval 21">
              <a:extLst>
                <a:ext uri="{FF2B5EF4-FFF2-40B4-BE49-F238E27FC236}">
                  <a16:creationId xmlns:a16="http://schemas.microsoft.com/office/drawing/2014/main" id="{51B9E20D-548C-4ED4-B37F-0CAC17D85B32}"/>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5" name="Oval 22">
              <a:extLst>
                <a:ext uri="{FF2B5EF4-FFF2-40B4-BE49-F238E27FC236}">
                  <a16:creationId xmlns:a16="http://schemas.microsoft.com/office/drawing/2014/main" id="{BB6FD23F-628C-4178-8825-A36908DB41A9}"/>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6" name="Oval 23">
              <a:extLst>
                <a:ext uri="{FF2B5EF4-FFF2-40B4-BE49-F238E27FC236}">
                  <a16:creationId xmlns:a16="http://schemas.microsoft.com/office/drawing/2014/main" id="{74EB880B-4772-409F-9427-3C24AC129042}"/>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7" name="Oval 24">
              <a:extLst>
                <a:ext uri="{FF2B5EF4-FFF2-40B4-BE49-F238E27FC236}">
                  <a16:creationId xmlns:a16="http://schemas.microsoft.com/office/drawing/2014/main" id="{5192193E-BC04-409B-A12A-9EC98D2D1B24}"/>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8" name="Freeform 25">
              <a:extLst>
                <a:ext uri="{FF2B5EF4-FFF2-40B4-BE49-F238E27FC236}">
                  <a16:creationId xmlns:a16="http://schemas.microsoft.com/office/drawing/2014/main" id="{2A7F1686-C350-4AC3-9FE3-C34073AC1731}"/>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9" name="Freeform 26">
              <a:extLst>
                <a:ext uri="{FF2B5EF4-FFF2-40B4-BE49-F238E27FC236}">
                  <a16:creationId xmlns:a16="http://schemas.microsoft.com/office/drawing/2014/main" id="{8F54CFF4-283F-4F17-9D91-E8BB3503C7B5}"/>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0" name="Freeform 27">
              <a:extLst>
                <a:ext uri="{FF2B5EF4-FFF2-40B4-BE49-F238E27FC236}">
                  <a16:creationId xmlns:a16="http://schemas.microsoft.com/office/drawing/2014/main" id="{4A3FB082-3DE9-4BC4-8718-EFC7DBBA220F}"/>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1" name="Freeform 28">
              <a:extLst>
                <a:ext uri="{FF2B5EF4-FFF2-40B4-BE49-F238E27FC236}">
                  <a16:creationId xmlns:a16="http://schemas.microsoft.com/office/drawing/2014/main" id="{8436467B-8914-422C-9469-05E8BDF3E38C}"/>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2" name="Freeform 29">
              <a:extLst>
                <a:ext uri="{FF2B5EF4-FFF2-40B4-BE49-F238E27FC236}">
                  <a16:creationId xmlns:a16="http://schemas.microsoft.com/office/drawing/2014/main" id="{9A17E4B3-7C71-4B00-9805-B46DE126EA05}"/>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3" name="Rectangle 30">
              <a:extLst>
                <a:ext uri="{FF2B5EF4-FFF2-40B4-BE49-F238E27FC236}">
                  <a16:creationId xmlns:a16="http://schemas.microsoft.com/office/drawing/2014/main" id="{9DE3C726-D714-4EDF-BBEA-00C3D77F2A40}"/>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4" name="Rectangle 31">
              <a:extLst>
                <a:ext uri="{FF2B5EF4-FFF2-40B4-BE49-F238E27FC236}">
                  <a16:creationId xmlns:a16="http://schemas.microsoft.com/office/drawing/2014/main" id="{023670C0-B321-4C90-BC7A-44033C2B45F4}"/>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5" name="Rectangle 32">
              <a:extLst>
                <a:ext uri="{FF2B5EF4-FFF2-40B4-BE49-F238E27FC236}">
                  <a16:creationId xmlns:a16="http://schemas.microsoft.com/office/drawing/2014/main" id="{A65B4DFD-88E3-4D13-A159-448A498A2951}"/>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6" name="Rectangle 33">
              <a:extLst>
                <a:ext uri="{FF2B5EF4-FFF2-40B4-BE49-F238E27FC236}">
                  <a16:creationId xmlns:a16="http://schemas.microsoft.com/office/drawing/2014/main" id="{7C791AB0-B986-476B-917D-99EF307D386E}"/>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67" name="Freeform 7">
            <a:extLst>
              <a:ext uri="{FF2B5EF4-FFF2-40B4-BE49-F238E27FC236}">
                <a16:creationId xmlns:a16="http://schemas.microsoft.com/office/drawing/2014/main" id="{6EEBB929-53A7-42F8-8771-C778CAFAE0F4}"/>
              </a:ext>
            </a:extLst>
          </p:cNvPr>
          <p:cNvSpPr>
            <a:spLocks noGrp="1"/>
          </p:cNvSpPr>
          <p:nvPr>
            <p:ph type="pic" sz="quarter" idx="30"/>
          </p:nvPr>
        </p:nvSpPr>
        <p:spPr bwMode="auto">
          <a:xfrm>
            <a:off x="6966441" y="1063880"/>
            <a:ext cx="1605624" cy="3285253"/>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
        <p:nvSpPr>
          <p:cNvPr id="68" name="Freeform 7">
            <a:extLst>
              <a:ext uri="{FF2B5EF4-FFF2-40B4-BE49-F238E27FC236}">
                <a16:creationId xmlns:a16="http://schemas.microsoft.com/office/drawing/2014/main" id="{DC4C5B07-50E3-41D7-AE59-14BCDD6EF0BD}"/>
              </a:ext>
            </a:extLst>
          </p:cNvPr>
          <p:cNvSpPr>
            <a:spLocks noGrp="1"/>
          </p:cNvSpPr>
          <p:nvPr>
            <p:ph type="pic" sz="quarter" idx="31"/>
          </p:nvPr>
        </p:nvSpPr>
        <p:spPr bwMode="auto">
          <a:xfrm>
            <a:off x="3726218" y="1063654"/>
            <a:ext cx="1605624" cy="3285253"/>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grpSp>
        <p:nvGrpSpPr>
          <p:cNvPr id="69" name="Группа 184">
            <a:extLst>
              <a:ext uri="{FF2B5EF4-FFF2-40B4-BE49-F238E27FC236}">
                <a16:creationId xmlns:a16="http://schemas.microsoft.com/office/drawing/2014/main" id="{A73DAD4A-6F7E-42DB-992C-0E7C6EF4B200}"/>
              </a:ext>
            </a:extLst>
          </p:cNvPr>
          <p:cNvGrpSpPr/>
          <p:nvPr userDrawn="1"/>
        </p:nvGrpSpPr>
        <p:grpSpPr>
          <a:xfrm>
            <a:off x="5015699" y="465760"/>
            <a:ext cx="2287308" cy="4359594"/>
            <a:chOff x="-3543474" y="-4875029"/>
            <a:chExt cx="3414714" cy="6508770"/>
          </a:xfrm>
          <a:effectLst/>
        </p:grpSpPr>
        <p:sp>
          <p:nvSpPr>
            <p:cNvPr id="70" name="Freeform 5">
              <a:extLst>
                <a:ext uri="{FF2B5EF4-FFF2-40B4-BE49-F238E27FC236}">
                  <a16:creationId xmlns:a16="http://schemas.microsoft.com/office/drawing/2014/main" id="{7F870284-FBEB-4E85-8BDF-759246ED05B2}"/>
                </a:ext>
              </a:extLst>
            </p:cNvPr>
            <p:cNvSpPr>
              <a:spLocks/>
            </p:cNvSpPr>
            <p:nvPr/>
          </p:nvSpPr>
          <p:spPr bwMode="auto">
            <a:xfrm>
              <a:off x="-3514899" y="-4875029"/>
              <a:ext cx="3357564" cy="650877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1" name="Freeform 6">
              <a:extLst>
                <a:ext uri="{FF2B5EF4-FFF2-40B4-BE49-F238E27FC236}">
                  <a16:creationId xmlns:a16="http://schemas.microsoft.com/office/drawing/2014/main" id="{BCB16AD3-7571-4CC0-94BE-8326A52A9142}"/>
                </a:ext>
              </a:extLst>
            </p:cNvPr>
            <p:cNvSpPr>
              <a:spLocks noEditPoints="1"/>
            </p:cNvSpPr>
            <p:nvPr/>
          </p:nvSpPr>
          <p:spPr bwMode="auto">
            <a:xfrm>
              <a:off x="-3456161" y="-4816291"/>
              <a:ext cx="3240089" cy="639129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2" name="Freeform 8">
              <a:extLst>
                <a:ext uri="{FF2B5EF4-FFF2-40B4-BE49-F238E27FC236}">
                  <a16:creationId xmlns:a16="http://schemas.microsoft.com/office/drawing/2014/main" id="{F4D84CCC-C72C-4217-B1D7-DAA9C06100F4}"/>
                </a:ext>
              </a:extLst>
            </p:cNvPr>
            <p:cNvSpPr>
              <a:spLocks/>
            </p:cNvSpPr>
            <p:nvPr/>
          </p:nvSpPr>
          <p:spPr bwMode="auto">
            <a:xfrm>
              <a:off x="-2030586" y="-4679765"/>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3" name="Freeform 9">
              <a:extLst>
                <a:ext uri="{FF2B5EF4-FFF2-40B4-BE49-F238E27FC236}">
                  <a16:creationId xmlns:a16="http://schemas.microsoft.com/office/drawing/2014/main" id="{80BD5B8C-C2E5-4184-BC35-E8AF2262EDD8}"/>
                </a:ext>
              </a:extLst>
            </p:cNvPr>
            <p:cNvSpPr>
              <a:spLocks/>
            </p:cNvSpPr>
            <p:nvPr/>
          </p:nvSpPr>
          <p:spPr bwMode="auto">
            <a:xfrm>
              <a:off x="-3543474" y="-3463737"/>
              <a:ext cx="28575" cy="388939"/>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4" name="Freeform 10">
              <a:extLst>
                <a:ext uri="{FF2B5EF4-FFF2-40B4-BE49-F238E27FC236}">
                  <a16:creationId xmlns:a16="http://schemas.microsoft.com/office/drawing/2014/main" id="{6B809883-9CA8-471C-A49B-40B177699428}"/>
                </a:ext>
              </a:extLst>
            </p:cNvPr>
            <p:cNvSpPr>
              <a:spLocks/>
            </p:cNvSpPr>
            <p:nvPr/>
          </p:nvSpPr>
          <p:spPr bwMode="auto">
            <a:xfrm>
              <a:off x="-3543474" y="-3916176"/>
              <a:ext cx="28575" cy="209551"/>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5" name="Freeform 11">
              <a:extLst>
                <a:ext uri="{FF2B5EF4-FFF2-40B4-BE49-F238E27FC236}">
                  <a16:creationId xmlns:a16="http://schemas.microsoft.com/office/drawing/2014/main" id="{B04F2FC6-4CE3-44F4-9E51-B4B7EF9576F8}"/>
                </a:ext>
              </a:extLst>
            </p:cNvPr>
            <p:cNvSpPr>
              <a:spLocks/>
            </p:cNvSpPr>
            <p:nvPr/>
          </p:nvSpPr>
          <p:spPr bwMode="auto">
            <a:xfrm>
              <a:off x="-3543474" y="-2943035"/>
              <a:ext cx="28575" cy="388939"/>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6" name="Freeform 12">
              <a:extLst>
                <a:ext uri="{FF2B5EF4-FFF2-40B4-BE49-F238E27FC236}">
                  <a16:creationId xmlns:a16="http://schemas.microsoft.com/office/drawing/2014/main" id="{B4652012-F362-424E-8E48-4C19CC8C33F5}"/>
                </a:ext>
              </a:extLst>
            </p:cNvPr>
            <p:cNvSpPr>
              <a:spLocks/>
            </p:cNvSpPr>
            <p:nvPr/>
          </p:nvSpPr>
          <p:spPr bwMode="auto">
            <a:xfrm>
              <a:off x="-3514899" y="1141615"/>
              <a:ext cx="3357564" cy="492126"/>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7" name="Freeform 13">
              <a:extLst>
                <a:ext uri="{FF2B5EF4-FFF2-40B4-BE49-F238E27FC236}">
                  <a16:creationId xmlns:a16="http://schemas.microsoft.com/office/drawing/2014/main" id="{403F3DE0-7711-4553-A00C-DD299EF39DAD}"/>
                </a:ext>
              </a:extLst>
            </p:cNvPr>
            <p:cNvSpPr>
              <a:spLocks/>
            </p:cNvSpPr>
            <p:nvPr/>
          </p:nvSpPr>
          <p:spPr bwMode="auto">
            <a:xfrm>
              <a:off x="-3514899" y="-4875029"/>
              <a:ext cx="3357564" cy="492126"/>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8" name="Freeform 14">
              <a:extLst>
                <a:ext uri="{FF2B5EF4-FFF2-40B4-BE49-F238E27FC236}">
                  <a16:creationId xmlns:a16="http://schemas.microsoft.com/office/drawing/2014/main" id="{DDCA2B92-D1F3-4677-B1B8-5BCE215127B7}"/>
                </a:ext>
              </a:extLst>
            </p:cNvPr>
            <p:cNvSpPr>
              <a:spLocks/>
            </p:cNvSpPr>
            <p:nvPr/>
          </p:nvSpPr>
          <p:spPr bwMode="auto">
            <a:xfrm>
              <a:off x="-2030586" y="-4679766"/>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9" name="Oval 15">
              <a:extLst>
                <a:ext uri="{FF2B5EF4-FFF2-40B4-BE49-F238E27FC236}">
                  <a16:creationId xmlns:a16="http://schemas.microsoft.com/office/drawing/2014/main" id="{A5B87625-0852-4B02-8D66-B0F655B7BA86}"/>
                </a:ext>
              </a:extLst>
            </p:cNvPr>
            <p:cNvSpPr>
              <a:spLocks noChangeArrowheads="1"/>
            </p:cNvSpPr>
            <p:nvPr/>
          </p:nvSpPr>
          <p:spPr bwMode="auto">
            <a:xfrm>
              <a:off x="-2214735" y="-4694054"/>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0" name="Oval 16">
              <a:extLst>
                <a:ext uri="{FF2B5EF4-FFF2-40B4-BE49-F238E27FC236}">
                  <a16:creationId xmlns:a16="http://schemas.microsoft.com/office/drawing/2014/main" id="{4A9A7993-26E0-4FED-B4B2-B94C5B9685BF}"/>
                </a:ext>
              </a:extLst>
            </p:cNvPr>
            <p:cNvSpPr>
              <a:spLocks noChangeArrowheads="1"/>
            </p:cNvSpPr>
            <p:nvPr/>
          </p:nvSpPr>
          <p:spPr bwMode="auto">
            <a:xfrm>
              <a:off x="-2195686" y="-4675004"/>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1" name="Oval 17">
              <a:extLst>
                <a:ext uri="{FF2B5EF4-FFF2-40B4-BE49-F238E27FC236}">
                  <a16:creationId xmlns:a16="http://schemas.microsoft.com/office/drawing/2014/main" id="{68308D50-8F81-4022-8E5C-9BBC7BA30802}"/>
                </a:ext>
              </a:extLst>
            </p:cNvPr>
            <p:cNvSpPr>
              <a:spLocks noChangeArrowheads="1"/>
            </p:cNvSpPr>
            <p:nvPr/>
          </p:nvSpPr>
          <p:spPr bwMode="auto">
            <a:xfrm>
              <a:off x="-2483024" y="-4714691"/>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2" name="Oval 18">
              <a:extLst>
                <a:ext uri="{FF2B5EF4-FFF2-40B4-BE49-F238E27FC236}">
                  <a16:creationId xmlns:a16="http://schemas.microsoft.com/office/drawing/2014/main" id="{5FEAFC20-F747-4510-A4DF-8C55DC16A2BD}"/>
                </a:ext>
              </a:extLst>
            </p:cNvPr>
            <p:cNvSpPr>
              <a:spLocks noChangeArrowheads="1"/>
            </p:cNvSpPr>
            <p:nvPr/>
          </p:nvSpPr>
          <p:spPr bwMode="auto">
            <a:xfrm>
              <a:off x="-2459210" y="-4694054"/>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3" name="Oval 19">
              <a:extLst>
                <a:ext uri="{FF2B5EF4-FFF2-40B4-BE49-F238E27FC236}">
                  <a16:creationId xmlns:a16="http://schemas.microsoft.com/office/drawing/2014/main" id="{D4CAD4C0-F3BA-4A4A-9E73-C2FC54395189}"/>
                </a:ext>
              </a:extLst>
            </p:cNvPr>
            <p:cNvSpPr>
              <a:spLocks noChangeArrowheads="1"/>
            </p:cNvSpPr>
            <p:nvPr/>
          </p:nvSpPr>
          <p:spPr bwMode="auto">
            <a:xfrm>
              <a:off x="-2433810" y="-4670240"/>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4" name="Oval 20">
              <a:extLst>
                <a:ext uri="{FF2B5EF4-FFF2-40B4-BE49-F238E27FC236}">
                  <a16:creationId xmlns:a16="http://schemas.microsoft.com/office/drawing/2014/main" id="{BBD7D811-6A31-49FF-ACE0-05D34BECAC63}"/>
                </a:ext>
              </a:extLst>
            </p:cNvPr>
            <p:cNvSpPr>
              <a:spLocks noChangeArrowheads="1"/>
            </p:cNvSpPr>
            <p:nvPr/>
          </p:nvSpPr>
          <p:spPr bwMode="auto">
            <a:xfrm>
              <a:off x="-1559099" y="-4694054"/>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5" name="Oval 21">
              <a:extLst>
                <a:ext uri="{FF2B5EF4-FFF2-40B4-BE49-F238E27FC236}">
                  <a16:creationId xmlns:a16="http://schemas.microsoft.com/office/drawing/2014/main" id="{2C50A87F-800C-48D1-83FC-33A049CBD019}"/>
                </a:ext>
              </a:extLst>
            </p:cNvPr>
            <p:cNvSpPr>
              <a:spLocks noChangeArrowheads="1"/>
            </p:cNvSpPr>
            <p:nvPr/>
          </p:nvSpPr>
          <p:spPr bwMode="auto">
            <a:xfrm>
              <a:off x="-1535285" y="-4675004"/>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6" name="Oval 22">
              <a:extLst>
                <a:ext uri="{FF2B5EF4-FFF2-40B4-BE49-F238E27FC236}">
                  <a16:creationId xmlns:a16="http://schemas.microsoft.com/office/drawing/2014/main" id="{177681EF-E995-4F5A-ADE6-1E0D4A5916CC}"/>
                </a:ext>
              </a:extLst>
            </p:cNvPr>
            <p:cNvSpPr>
              <a:spLocks noChangeArrowheads="1"/>
            </p:cNvSpPr>
            <p:nvPr/>
          </p:nvSpPr>
          <p:spPr bwMode="auto">
            <a:xfrm>
              <a:off x="-1330498" y="-4714691"/>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7" name="Oval 23">
              <a:extLst>
                <a:ext uri="{FF2B5EF4-FFF2-40B4-BE49-F238E27FC236}">
                  <a16:creationId xmlns:a16="http://schemas.microsoft.com/office/drawing/2014/main" id="{FBAA2201-7D2A-42B3-8D79-7F9D81E1E8D9}"/>
                </a:ext>
              </a:extLst>
            </p:cNvPr>
            <p:cNvSpPr>
              <a:spLocks noChangeArrowheads="1"/>
            </p:cNvSpPr>
            <p:nvPr/>
          </p:nvSpPr>
          <p:spPr bwMode="auto">
            <a:xfrm>
              <a:off x="-1311448" y="-4694054"/>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8" name="Oval 24">
              <a:extLst>
                <a:ext uri="{FF2B5EF4-FFF2-40B4-BE49-F238E27FC236}">
                  <a16:creationId xmlns:a16="http://schemas.microsoft.com/office/drawing/2014/main" id="{2F111A11-F006-407D-9223-0DC37AE0967A}"/>
                </a:ext>
              </a:extLst>
            </p:cNvPr>
            <p:cNvSpPr>
              <a:spLocks noChangeArrowheads="1"/>
            </p:cNvSpPr>
            <p:nvPr/>
          </p:nvSpPr>
          <p:spPr bwMode="auto">
            <a:xfrm>
              <a:off x="-1286048" y="-4670241"/>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9" name="Freeform 25">
              <a:extLst>
                <a:ext uri="{FF2B5EF4-FFF2-40B4-BE49-F238E27FC236}">
                  <a16:creationId xmlns:a16="http://schemas.microsoft.com/office/drawing/2014/main" id="{9322A272-C0A9-4E1A-A267-771FFF0D9005}"/>
                </a:ext>
              </a:extLst>
            </p:cNvPr>
            <p:cNvSpPr>
              <a:spLocks/>
            </p:cNvSpPr>
            <p:nvPr/>
          </p:nvSpPr>
          <p:spPr bwMode="auto">
            <a:xfrm>
              <a:off x="-3524424" y="-3916177"/>
              <a:ext cx="9525" cy="209551"/>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0" name="Freeform 26">
              <a:extLst>
                <a:ext uri="{FF2B5EF4-FFF2-40B4-BE49-F238E27FC236}">
                  <a16:creationId xmlns:a16="http://schemas.microsoft.com/office/drawing/2014/main" id="{155B25F2-F34A-4CA9-9999-187805469EED}"/>
                </a:ext>
              </a:extLst>
            </p:cNvPr>
            <p:cNvSpPr>
              <a:spLocks/>
            </p:cNvSpPr>
            <p:nvPr/>
          </p:nvSpPr>
          <p:spPr bwMode="auto">
            <a:xfrm>
              <a:off x="-3524424" y="-3463737"/>
              <a:ext cx="9525" cy="388939"/>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1" name="Freeform 27">
              <a:extLst>
                <a:ext uri="{FF2B5EF4-FFF2-40B4-BE49-F238E27FC236}">
                  <a16:creationId xmlns:a16="http://schemas.microsoft.com/office/drawing/2014/main" id="{7E0F33CB-A556-417E-818F-E850CB4B06D7}"/>
                </a:ext>
              </a:extLst>
            </p:cNvPr>
            <p:cNvSpPr>
              <a:spLocks/>
            </p:cNvSpPr>
            <p:nvPr/>
          </p:nvSpPr>
          <p:spPr bwMode="auto">
            <a:xfrm>
              <a:off x="-3524424" y="-2943035"/>
              <a:ext cx="9525" cy="388939"/>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2" name="Freeform 28">
              <a:extLst>
                <a:ext uri="{FF2B5EF4-FFF2-40B4-BE49-F238E27FC236}">
                  <a16:creationId xmlns:a16="http://schemas.microsoft.com/office/drawing/2014/main" id="{B4AD8304-FF25-4C01-A29C-62B44B2857E6}"/>
                </a:ext>
              </a:extLst>
            </p:cNvPr>
            <p:cNvSpPr>
              <a:spLocks/>
            </p:cNvSpPr>
            <p:nvPr/>
          </p:nvSpPr>
          <p:spPr bwMode="auto">
            <a:xfrm>
              <a:off x="-157335" y="-3089086"/>
              <a:ext cx="28575" cy="787402"/>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3" name="Freeform 29">
              <a:extLst>
                <a:ext uri="{FF2B5EF4-FFF2-40B4-BE49-F238E27FC236}">
                  <a16:creationId xmlns:a16="http://schemas.microsoft.com/office/drawing/2014/main" id="{5B82E5E9-3946-4EFF-8DE7-DE46097A0C17}"/>
                </a:ext>
              </a:extLst>
            </p:cNvPr>
            <p:cNvSpPr>
              <a:spLocks/>
            </p:cNvSpPr>
            <p:nvPr/>
          </p:nvSpPr>
          <p:spPr bwMode="auto">
            <a:xfrm>
              <a:off x="-157335" y="-3089086"/>
              <a:ext cx="9525" cy="787402"/>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4" name="Rectangle 30">
              <a:extLst>
                <a:ext uri="{FF2B5EF4-FFF2-40B4-BE49-F238E27FC236}">
                  <a16:creationId xmlns:a16="http://schemas.microsoft.com/office/drawing/2014/main" id="{1BD3D1AB-5491-4EF6-947D-564E47F34221}"/>
                </a:ext>
              </a:extLst>
            </p:cNvPr>
            <p:cNvSpPr>
              <a:spLocks noChangeArrowheads="1"/>
            </p:cNvSpPr>
            <p:nvPr/>
          </p:nvSpPr>
          <p:spPr bwMode="auto">
            <a:xfrm>
              <a:off x="-225598" y="766964"/>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5" name="Rectangle 31">
              <a:extLst>
                <a:ext uri="{FF2B5EF4-FFF2-40B4-BE49-F238E27FC236}">
                  <a16:creationId xmlns:a16="http://schemas.microsoft.com/office/drawing/2014/main" id="{F5E3270B-6F6B-45B0-86EC-29E7A7125550}"/>
                </a:ext>
              </a:extLst>
            </p:cNvPr>
            <p:cNvSpPr>
              <a:spLocks noChangeArrowheads="1"/>
            </p:cNvSpPr>
            <p:nvPr/>
          </p:nvSpPr>
          <p:spPr bwMode="auto">
            <a:xfrm>
              <a:off x="-3514899" y="766963"/>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6" name="Rectangle 32">
              <a:extLst>
                <a:ext uri="{FF2B5EF4-FFF2-40B4-BE49-F238E27FC236}">
                  <a16:creationId xmlns:a16="http://schemas.microsoft.com/office/drawing/2014/main" id="{BA362EFC-D4BE-45D1-95C0-2DBD5202A2FE}"/>
                </a:ext>
              </a:extLst>
            </p:cNvPr>
            <p:cNvSpPr>
              <a:spLocks noChangeArrowheads="1"/>
            </p:cNvSpPr>
            <p:nvPr/>
          </p:nvSpPr>
          <p:spPr bwMode="auto">
            <a:xfrm>
              <a:off x="-225598" y="-4125716"/>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7" name="Rectangle 33">
              <a:extLst>
                <a:ext uri="{FF2B5EF4-FFF2-40B4-BE49-F238E27FC236}">
                  <a16:creationId xmlns:a16="http://schemas.microsoft.com/office/drawing/2014/main" id="{917968E5-62E8-478F-9A3C-FAC2FDA2EEBD}"/>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98" name="Freeform 7">
            <a:extLst>
              <a:ext uri="{FF2B5EF4-FFF2-40B4-BE49-F238E27FC236}">
                <a16:creationId xmlns:a16="http://schemas.microsoft.com/office/drawing/2014/main" id="{4C7F7092-F2F5-49BD-9BF3-233E4A80C85D}"/>
              </a:ext>
            </a:extLst>
          </p:cNvPr>
          <p:cNvSpPr>
            <a:spLocks noGrp="1"/>
          </p:cNvSpPr>
          <p:nvPr>
            <p:ph type="pic" sz="quarter" idx="29"/>
          </p:nvPr>
        </p:nvSpPr>
        <p:spPr bwMode="auto">
          <a:xfrm>
            <a:off x="5146367" y="573759"/>
            <a:ext cx="2025972" cy="4145321"/>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
        <p:nvSpPr>
          <p:cNvPr id="2" name="Title 1"/>
          <p:cNvSpPr>
            <a:spLocks noGrp="1"/>
          </p:cNvSpPr>
          <p:nvPr>
            <p:ph type="title"/>
          </p:nvPr>
        </p:nvSpPr>
        <p:spPr>
          <a:xfrm>
            <a:off x="382588" y="383309"/>
            <a:ext cx="3132340" cy="360000"/>
          </a:xfrm>
        </p:spPr>
        <p:txBody>
          <a:body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3131469" cy="2974133"/>
          </a:xfrm>
        </p:spPr>
        <p:txBody>
          <a:body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3697399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0_Title with subtitle and content Layout">
    <p:spTree>
      <p:nvGrpSpPr>
        <p:cNvPr id="1" name=""/>
        <p:cNvGrpSpPr/>
        <p:nvPr/>
      </p:nvGrpSpPr>
      <p:grpSpPr>
        <a:xfrm>
          <a:off x="0" y="0"/>
          <a:ext cx="0" cy="0"/>
          <a:chOff x="0" y="0"/>
          <a:chExt cx="0" cy="0"/>
        </a:xfrm>
      </p:grpSpPr>
      <p:sp>
        <p:nvSpPr>
          <p:cNvPr id="8" name="Прямоугольник 21">
            <a:extLst>
              <a:ext uri="{FF2B5EF4-FFF2-40B4-BE49-F238E27FC236}">
                <a16:creationId xmlns:a16="http://schemas.microsoft.com/office/drawing/2014/main" id="{B3DE99BA-2555-4ED3-A990-CFEFFA9A7B77}"/>
              </a:ext>
            </a:extLst>
          </p:cNvPr>
          <p:cNvSpPr/>
          <p:nvPr userDrawn="1"/>
        </p:nvSpPr>
        <p:spPr>
          <a:xfrm>
            <a:off x="0" y="1270546"/>
            <a:ext cx="9144000" cy="34071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grpSp>
        <p:nvGrpSpPr>
          <p:cNvPr id="9" name="Группа 126">
            <a:extLst>
              <a:ext uri="{FF2B5EF4-FFF2-40B4-BE49-F238E27FC236}">
                <a16:creationId xmlns:a16="http://schemas.microsoft.com/office/drawing/2014/main" id="{A048296C-7F5D-463E-AC7F-FD26BAB620A2}"/>
              </a:ext>
            </a:extLst>
          </p:cNvPr>
          <p:cNvGrpSpPr/>
          <p:nvPr userDrawn="1"/>
        </p:nvGrpSpPr>
        <p:grpSpPr>
          <a:xfrm>
            <a:off x="6867105" y="978758"/>
            <a:ext cx="1812965" cy="3455499"/>
            <a:chOff x="-3543473" y="-4875014"/>
            <a:chExt cx="3414713" cy="6508750"/>
          </a:xfrm>
          <a:effectLst/>
        </p:grpSpPr>
        <p:sp>
          <p:nvSpPr>
            <p:cNvPr id="10" name="Freeform 5">
              <a:extLst>
                <a:ext uri="{FF2B5EF4-FFF2-40B4-BE49-F238E27FC236}">
                  <a16:creationId xmlns:a16="http://schemas.microsoft.com/office/drawing/2014/main" id="{053ECADC-E730-4638-8117-B5EFBC6C8B56}"/>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Freeform 6">
              <a:extLst>
                <a:ext uri="{FF2B5EF4-FFF2-40B4-BE49-F238E27FC236}">
                  <a16:creationId xmlns:a16="http://schemas.microsoft.com/office/drawing/2014/main" id="{F92AA342-FDBF-4773-A864-2EC8A1B9018D}"/>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2" name="Freeform 8">
              <a:extLst>
                <a:ext uri="{FF2B5EF4-FFF2-40B4-BE49-F238E27FC236}">
                  <a16:creationId xmlns:a16="http://schemas.microsoft.com/office/drawing/2014/main" id="{6DDA3C1A-D117-49A7-B2F5-0BC15C493BF5}"/>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3" name="Freeform 9">
              <a:extLst>
                <a:ext uri="{FF2B5EF4-FFF2-40B4-BE49-F238E27FC236}">
                  <a16:creationId xmlns:a16="http://schemas.microsoft.com/office/drawing/2014/main" id="{C663BA41-6490-4346-8CDE-D7E0BB188AA7}"/>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4" name="Freeform 10">
              <a:extLst>
                <a:ext uri="{FF2B5EF4-FFF2-40B4-BE49-F238E27FC236}">
                  <a16:creationId xmlns:a16="http://schemas.microsoft.com/office/drawing/2014/main" id="{FD3A51B2-5FC5-4E66-8288-B90CA91659D8}"/>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5" name="Freeform 11">
              <a:extLst>
                <a:ext uri="{FF2B5EF4-FFF2-40B4-BE49-F238E27FC236}">
                  <a16:creationId xmlns:a16="http://schemas.microsoft.com/office/drawing/2014/main" id="{927A508E-A941-47D2-96B3-C7917E9C813A}"/>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6" name="Freeform 12">
              <a:extLst>
                <a:ext uri="{FF2B5EF4-FFF2-40B4-BE49-F238E27FC236}">
                  <a16:creationId xmlns:a16="http://schemas.microsoft.com/office/drawing/2014/main" id="{27850805-43AE-46F3-BE9D-728C911AA822}"/>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7" name="Freeform 13">
              <a:extLst>
                <a:ext uri="{FF2B5EF4-FFF2-40B4-BE49-F238E27FC236}">
                  <a16:creationId xmlns:a16="http://schemas.microsoft.com/office/drawing/2014/main" id="{6D1DA30A-F040-4511-BEDD-E9F6982D948D}"/>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8" name="Freeform 14">
              <a:extLst>
                <a:ext uri="{FF2B5EF4-FFF2-40B4-BE49-F238E27FC236}">
                  <a16:creationId xmlns:a16="http://schemas.microsoft.com/office/drawing/2014/main" id="{BF6279BD-6D9D-417D-8C17-FCA6537DD8FA}"/>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9" name="Oval 15">
              <a:extLst>
                <a:ext uri="{FF2B5EF4-FFF2-40B4-BE49-F238E27FC236}">
                  <a16:creationId xmlns:a16="http://schemas.microsoft.com/office/drawing/2014/main" id="{0FB70E9E-2B45-4016-ADD4-6DC47144EF9F}"/>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0" name="Oval 16">
              <a:extLst>
                <a:ext uri="{FF2B5EF4-FFF2-40B4-BE49-F238E27FC236}">
                  <a16:creationId xmlns:a16="http://schemas.microsoft.com/office/drawing/2014/main" id="{243581DB-E17B-47E5-94B0-9BBAE3BBC326}"/>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1" name="Oval 17">
              <a:extLst>
                <a:ext uri="{FF2B5EF4-FFF2-40B4-BE49-F238E27FC236}">
                  <a16:creationId xmlns:a16="http://schemas.microsoft.com/office/drawing/2014/main" id="{8BB89B5B-E1D6-4477-B69D-4D92C30B3C85}"/>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2" name="Oval 18">
              <a:extLst>
                <a:ext uri="{FF2B5EF4-FFF2-40B4-BE49-F238E27FC236}">
                  <a16:creationId xmlns:a16="http://schemas.microsoft.com/office/drawing/2014/main" id="{2677AA83-6C11-4AAA-8A1C-38CE3E0EB5CB}"/>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3" name="Oval 19">
              <a:extLst>
                <a:ext uri="{FF2B5EF4-FFF2-40B4-BE49-F238E27FC236}">
                  <a16:creationId xmlns:a16="http://schemas.microsoft.com/office/drawing/2014/main" id="{347498A8-8317-4156-9C67-B2F30043DABE}"/>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4" name="Oval 20">
              <a:extLst>
                <a:ext uri="{FF2B5EF4-FFF2-40B4-BE49-F238E27FC236}">
                  <a16:creationId xmlns:a16="http://schemas.microsoft.com/office/drawing/2014/main" id="{8784B471-FC6B-449B-AF55-86EE3923E0B9}"/>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5" name="Oval 21">
              <a:extLst>
                <a:ext uri="{FF2B5EF4-FFF2-40B4-BE49-F238E27FC236}">
                  <a16:creationId xmlns:a16="http://schemas.microsoft.com/office/drawing/2014/main" id="{52A4795E-6331-44E7-8C67-ABD853927512}"/>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6" name="Oval 22">
              <a:extLst>
                <a:ext uri="{FF2B5EF4-FFF2-40B4-BE49-F238E27FC236}">
                  <a16:creationId xmlns:a16="http://schemas.microsoft.com/office/drawing/2014/main" id="{EB91F46B-7A8E-4D7C-B0DA-30F25821CD1F}"/>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7" name="Oval 23">
              <a:extLst>
                <a:ext uri="{FF2B5EF4-FFF2-40B4-BE49-F238E27FC236}">
                  <a16:creationId xmlns:a16="http://schemas.microsoft.com/office/drawing/2014/main" id="{30A8B285-000F-410E-80D1-853148CA5F23}"/>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8" name="Oval 24">
              <a:extLst>
                <a:ext uri="{FF2B5EF4-FFF2-40B4-BE49-F238E27FC236}">
                  <a16:creationId xmlns:a16="http://schemas.microsoft.com/office/drawing/2014/main" id="{4DF59777-F379-4826-AF5D-98521043484B}"/>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9" name="Freeform 25">
              <a:extLst>
                <a:ext uri="{FF2B5EF4-FFF2-40B4-BE49-F238E27FC236}">
                  <a16:creationId xmlns:a16="http://schemas.microsoft.com/office/drawing/2014/main" id="{E93CF105-6846-4A8F-9B6E-62CDA17E34B2}"/>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0" name="Freeform 26">
              <a:extLst>
                <a:ext uri="{FF2B5EF4-FFF2-40B4-BE49-F238E27FC236}">
                  <a16:creationId xmlns:a16="http://schemas.microsoft.com/office/drawing/2014/main" id="{0EEF56BE-3D56-4316-AF3C-F9585325BF2E}"/>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1" name="Freeform 27">
              <a:extLst>
                <a:ext uri="{FF2B5EF4-FFF2-40B4-BE49-F238E27FC236}">
                  <a16:creationId xmlns:a16="http://schemas.microsoft.com/office/drawing/2014/main" id="{65D6B545-272C-443C-9575-39B093AADED0}"/>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2" name="Freeform 28">
              <a:extLst>
                <a:ext uri="{FF2B5EF4-FFF2-40B4-BE49-F238E27FC236}">
                  <a16:creationId xmlns:a16="http://schemas.microsoft.com/office/drawing/2014/main" id="{1EABF3EB-E3FD-44A9-90BC-3955DBC6363D}"/>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3" name="Freeform 29">
              <a:extLst>
                <a:ext uri="{FF2B5EF4-FFF2-40B4-BE49-F238E27FC236}">
                  <a16:creationId xmlns:a16="http://schemas.microsoft.com/office/drawing/2014/main" id="{DF33744E-00AC-4BF9-8670-3059AF54BB6A}"/>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4" name="Rectangle 30">
              <a:extLst>
                <a:ext uri="{FF2B5EF4-FFF2-40B4-BE49-F238E27FC236}">
                  <a16:creationId xmlns:a16="http://schemas.microsoft.com/office/drawing/2014/main" id="{C2DFAF6C-6FC4-47D7-B4B1-A6AD11F1ADA4}"/>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5" name="Rectangle 31">
              <a:extLst>
                <a:ext uri="{FF2B5EF4-FFF2-40B4-BE49-F238E27FC236}">
                  <a16:creationId xmlns:a16="http://schemas.microsoft.com/office/drawing/2014/main" id="{CE04325F-86D7-4E04-8DE2-3DDF2EA7C798}"/>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6" name="Rectangle 32">
              <a:extLst>
                <a:ext uri="{FF2B5EF4-FFF2-40B4-BE49-F238E27FC236}">
                  <a16:creationId xmlns:a16="http://schemas.microsoft.com/office/drawing/2014/main" id="{4A9C54E8-3EA9-41C4-8212-687B23BEC974}"/>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7" name="Rectangle 33">
              <a:extLst>
                <a:ext uri="{FF2B5EF4-FFF2-40B4-BE49-F238E27FC236}">
                  <a16:creationId xmlns:a16="http://schemas.microsoft.com/office/drawing/2014/main" id="{5CFC10DA-A4F5-4C72-B697-4CEA542545D7}"/>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grpSp>
        <p:nvGrpSpPr>
          <p:cNvPr id="38" name="Группа 155">
            <a:extLst>
              <a:ext uri="{FF2B5EF4-FFF2-40B4-BE49-F238E27FC236}">
                <a16:creationId xmlns:a16="http://schemas.microsoft.com/office/drawing/2014/main" id="{51B78E1D-93A7-40F4-A31F-D08FDE96F408}"/>
              </a:ext>
            </a:extLst>
          </p:cNvPr>
          <p:cNvGrpSpPr/>
          <p:nvPr userDrawn="1"/>
        </p:nvGrpSpPr>
        <p:grpSpPr>
          <a:xfrm>
            <a:off x="3626957" y="978758"/>
            <a:ext cx="1812965" cy="3455499"/>
            <a:chOff x="-3543473" y="-4875014"/>
            <a:chExt cx="3414713" cy="6508750"/>
          </a:xfrm>
          <a:effectLst/>
        </p:grpSpPr>
        <p:sp>
          <p:nvSpPr>
            <p:cNvPr id="39" name="Freeform 5">
              <a:extLst>
                <a:ext uri="{FF2B5EF4-FFF2-40B4-BE49-F238E27FC236}">
                  <a16:creationId xmlns:a16="http://schemas.microsoft.com/office/drawing/2014/main" id="{FFE1DF11-8D6D-40E7-BC59-568ECEC7AD2B}"/>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0" name="Freeform 6">
              <a:extLst>
                <a:ext uri="{FF2B5EF4-FFF2-40B4-BE49-F238E27FC236}">
                  <a16:creationId xmlns:a16="http://schemas.microsoft.com/office/drawing/2014/main" id="{F313F226-EB05-4D8F-B7CC-965931E17B12}"/>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1" name="Freeform 8">
              <a:extLst>
                <a:ext uri="{FF2B5EF4-FFF2-40B4-BE49-F238E27FC236}">
                  <a16:creationId xmlns:a16="http://schemas.microsoft.com/office/drawing/2014/main" id="{996A4164-A975-4B78-A778-64AB1EC5B123}"/>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2" name="Freeform 9">
              <a:extLst>
                <a:ext uri="{FF2B5EF4-FFF2-40B4-BE49-F238E27FC236}">
                  <a16:creationId xmlns:a16="http://schemas.microsoft.com/office/drawing/2014/main" id="{922F339C-8B7D-488B-8DC2-355CC53425C1}"/>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3" name="Freeform 10">
              <a:extLst>
                <a:ext uri="{FF2B5EF4-FFF2-40B4-BE49-F238E27FC236}">
                  <a16:creationId xmlns:a16="http://schemas.microsoft.com/office/drawing/2014/main" id="{FDF5369B-9B2B-476A-9782-2DAAA63D49DA}"/>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4" name="Freeform 11">
              <a:extLst>
                <a:ext uri="{FF2B5EF4-FFF2-40B4-BE49-F238E27FC236}">
                  <a16:creationId xmlns:a16="http://schemas.microsoft.com/office/drawing/2014/main" id="{8593727A-4668-48B2-A3F8-32949A0BAC08}"/>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5" name="Freeform 12">
              <a:extLst>
                <a:ext uri="{FF2B5EF4-FFF2-40B4-BE49-F238E27FC236}">
                  <a16:creationId xmlns:a16="http://schemas.microsoft.com/office/drawing/2014/main" id="{92AD8A6B-3E1E-4B5C-A361-CB5703AA2D0C}"/>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6" name="Freeform 13">
              <a:extLst>
                <a:ext uri="{FF2B5EF4-FFF2-40B4-BE49-F238E27FC236}">
                  <a16:creationId xmlns:a16="http://schemas.microsoft.com/office/drawing/2014/main" id="{21B01521-9DCB-494A-B582-43674F799561}"/>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7" name="Freeform 14">
              <a:extLst>
                <a:ext uri="{FF2B5EF4-FFF2-40B4-BE49-F238E27FC236}">
                  <a16:creationId xmlns:a16="http://schemas.microsoft.com/office/drawing/2014/main" id="{4D3CCE09-68ED-4D73-B6D8-4C6685E886AA}"/>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8" name="Oval 15">
              <a:extLst>
                <a:ext uri="{FF2B5EF4-FFF2-40B4-BE49-F238E27FC236}">
                  <a16:creationId xmlns:a16="http://schemas.microsoft.com/office/drawing/2014/main" id="{5CCEBBBF-7C7F-45AC-8A82-67EEC91F5756}"/>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9" name="Oval 16">
              <a:extLst>
                <a:ext uri="{FF2B5EF4-FFF2-40B4-BE49-F238E27FC236}">
                  <a16:creationId xmlns:a16="http://schemas.microsoft.com/office/drawing/2014/main" id="{8ADCA090-F429-40F8-81B3-BF588CE45ECF}"/>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0" name="Oval 17">
              <a:extLst>
                <a:ext uri="{FF2B5EF4-FFF2-40B4-BE49-F238E27FC236}">
                  <a16:creationId xmlns:a16="http://schemas.microsoft.com/office/drawing/2014/main" id="{C32CD1CD-FE94-4CCB-B5E4-FFC37CCD3E43}"/>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1" name="Oval 18">
              <a:extLst>
                <a:ext uri="{FF2B5EF4-FFF2-40B4-BE49-F238E27FC236}">
                  <a16:creationId xmlns:a16="http://schemas.microsoft.com/office/drawing/2014/main" id="{4F565520-F27C-4A8D-A8D2-5C279A5544E7}"/>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2" name="Oval 19">
              <a:extLst>
                <a:ext uri="{FF2B5EF4-FFF2-40B4-BE49-F238E27FC236}">
                  <a16:creationId xmlns:a16="http://schemas.microsoft.com/office/drawing/2014/main" id="{89C10A88-A3A5-434E-92C0-BB7F9D5D6059}"/>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3" name="Oval 20">
              <a:extLst>
                <a:ext uri="{FF2B5EF4-FFF2-40B4-BE49-F238E27FC236}">
                  <a16:creationId xmlns:a16="http://schemas.microsoft.com/office/drawing/2014/main" id="{397D51FF-E6DA-4FC0-B26D-F2389C1C180C}"/>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4" name="Oval 21">
              <a:extLst>
                <a:ext uri="{FF2B5EF4-FFF2-40B4-BE49-F238E27FC236}">
                  <a16:creationId xmlns:a16="http://schemas.microsoft.com/office/drawing/2014/main" id="{51B9E20D-548C-4ED4-B37F-0CAC17D85B32}"/>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5" name="Oval 22">
              <a:extLst>
                <a:ext uri="{FF2B5EF4-FFF2-40B4-BE49-F238E27FC236}">
                  <a16:creationId xmlns:a16="http://schemas.microsoft.com/office/drawing/2014/main" id="{BB6FD23F-628C-4178-8825-A36908DB41A9}"/>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6" name="Oval 23">
              <a:extLst>
                <a:ext uri="{FF2B5EF4-FFF2-40B4-BE49-F238E27FC236}">
                  <a16:creationId xmlns:a16="http://schemas.microsoft.com/office/drawing/2014/main" id="{74EB880B-4772-409F-9427-3C24AC129042}"/>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7" name="Oval 24">
              <a:extLst>
                <a:ext uri="{FF2B5EF4-FFF2-40B4-BE49-F238E27FC236}">
                  <a16:creationId xmlns:a16="http://schemas.microsoft.com/office/drawing/2014/main" id="{5192193E-BC04-409B-A12A-9EC98D2D1B24}"/>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8" name="Freeform 25">
              <a:extLst>
                <a:ext uri="{FF2B5EF4-FFF2-40B4-BE49-F238E27FC236}">
                  <a16:creationId xmlns:a16="http://schemas.microsoft.com/office/drawing/2014/main" id="{2A7F1686-C350-4AC3-9FE3-C34073AC1731}"/>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9" name="Freeform 26">
              <a:extLst>
                <a:ext uri="{FF2B5EF4-FFF2-40B4-BE49-F238E27FC236}">
                  <a16:creationId xmlns:a16="http://schemas.microsoft.com/office/drawing/2014/main" id="{8F54CFF4-283F-4F17-9D91-E8BB3503C7B5}"/>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0" name="Freeform 27">
              <a:extLst>
                <a:ext uri="{FF2B5EF4-FFF2-40B4-BE49-F238E27FC236}">
                  <a16:creationId xmlns:a16="http://schemas.microsoft.com/office/drawing/2014/main" id="{4A3FB082-3DE9-4BC4-8718-EFC7DBBA220F}"/>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1" name="Freeform 28">
              <a:extLst>
                <a:ext uri="{FF2B5EF4-FFF2-40B4-BE49-F238E27FC236}">
                  <a16:creationId xmlns:a16="http://schemas.microsoft.com/office/drawing/2014/main" id="{8436467B-8914-422C-9469-05E8BDF3E38C}"/>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2" name="Freeform 29">
              <a:extLst>
                <a:ext uri="{FF2B5EF4-FFF2-40B4-BE49-F238E27FC236}">
                  <a16:creationId xmlns:a16="http://schemas.microsoft.com/office/drawing/2014/main" id="{9A17E4B3-7C71-4B00-9805-B46DE126EA05}"/>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3" name="Rectangle 30">
              <a:extLst>
                <a:ext uri="{FF2B5EF4-FFF2-40B4-BE49-F238E27FC236}">
                  <a16:creationId xmlns:a16="http://schemas.microsoft.com/office/drawing/2014/main" id="{9DE3C726-D714-4EDF-BBEA-00C3D77F2A40}"/>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4" name="Rectangle 31">
              <a:extLst>
                <a:ext uri="{FF2B5EF4-FFF2-40B4-BE49-F238E27FC236}">
                  <a16:creationId xmlns:a16="http://schemas.microsoft.com/office/drawing/2014/main" id="{023670C0-B321-4C90-BC7A-44033C2B45F4}"/>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5" name="Rectangle 32">
              <a:extLst>
                <a:ext uri="{FF2B5EF4-FFF2-40B4-BE49-F238E27FC236}">
                  <a16:creationId xmlns:a16="http://schemas.microsoft.com/office/drawing/2014/main" id="{A65B4DFD-88E3-4D13-A159-448A498A2951}"/>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6" name="Rectangle 33">
              <a:extLst>
                <a:ext uri="{FF2B5EF4-FFF2-40B4-BE49-F238E27FC236}">
                  <a16:creationId xmlns:a16="http://schemas.microsoft.com/office/drawing/2014/main" id="{7C791AB0-B986-476B-917D-99EF307D386E}"/>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67" name="Freeform 7">
            <a:extLst>
              <a:ext uri="{FF2B5EF4-FFF2-40B4-BE49-F238E27FC236}">
                <a16:creationId xmlns:a16="http://schemas.microsoft.com/office/drawing/2014/main" id="{6EEBB929-53A7-42F8-8771-C778CAFAE0F4}"/>
              </a:ext>
            </a:extLst>
          </p:cNvPr>
          <p:cNvSpPr>
            <a:spLocks noGrp="1"/>
          </p:cNvSpPr>
          <p:nvPr>
            <p:ph type="pic" sz="quarter" idx="30"/>
          </p:nvPr>
        </p:nvSpPr>
        <p:spPr bwMode="auto">
          <a:xfrm>
            <a:off x="6966441" y="1063880"/>
            <a:ext cx="1605624" cy="3285253"/>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
        <p:nvSpPr>
          <p:cNvPr id="68" name="Freeform 7">
            <a:extLst>
              <a:ext uri="{FF2B5EF4-FFF2-40B4-BE49-F238E27FC236}">
                <a16:creationId xmlns:a16="http://schemas.microsoft.com/office/drawing/2014/main" id="{DC4C5B07-50E3-41D7-AE59-14BCDD6EF0BD}"/>
              </a:ext>
            </a:extLst>
          </p:cNvPr>
          <p:cNvSpPr>
            <a:spLocks noGrp="1"/>
          </p:cNvSpPr>
          <p:nvPr>
            <p:ph type="pic" sz="quarter" idx="31"/>
          </p:nvPr>
        </p:nvSpPr>
        <p:spPr bwMode="auto">
          <a:xfrm>
            <a:off x="3726218" y="1063654"/>
            <a:ext cx="1605624" cy="3285253"/>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grpSp>
        <p:nvGrpSpPr>
          <p:cNvPr id="69" name="Группа 184">
            <a:extLst>
              <a:ext uri="{FF2B5EF4-FFF2-40B4-BE49-F238E27FC236}">
                <a16:creationId xmlns:a16="http://schemas.microsoft.com/office/drawing/2014/main" id="{A73DAD4A-6F7E-42DB-992C-0E7C6EF4B200}"/>
              </a:ext>
            </a:extLst>
          </p:cNvPr>
          <p:cNvGrpSpPr/>
          <p:nvPr userDrawn="1"/>
        </p:nvGrpSpPr>
        <p:grpSpPr>
          <a:xfrm>
            <a:off x="5015699" y="465760"/>
            <a:ext cx="2287308" cy="4359594"/>
            <a:chOff x="-3543474" y="-4875029"/>
            <a:chExt cx="3414714" cy="6508770"/>
          </a:xfrm>
          <a:effectLst/>
        </p:grpSpPr>
        <p:sp>
          <p:nvSpPr>
            <p:cNvPr id="70" name="Freeform 5">
              <a:extLst>
                <a:ext uri="{FF2B5EF4-FFF2-40B4-BE49-F238E27FC236}">
                  <a16:creationId xmlns:a16="http://schemas.microsoft.com/office/drawing/2014/main" id="{7F870284-FBEB-4E85-8BDF-759246ED05B2}"/>
                </a:ext>
              </a:extLst>
            </p:cNvPr>
            <p:cNvSpPr>
              <a:spLocks/>
            </p:cNvSpPr>
            <p:nvPr/>
          </p:nvSpPr>
          <p:spPr bwMode="auto">
            <a:xfrm>
              <a:off x="-3514899" y="-4875029"/>
              <a:ext cx="3357564" cy="650877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1" name="Freeform 6">
              <a:extLst>
                <a:ext uri="{FF2B5EF4-FFF2-40B4-BE49-F238E27FC236}">
                  <a16:creationId xmlns:a16="http://schemas.microsoft.com/office/drawing/2014/main" id="{BCB16AD3-7571-4CC0-94BE-8326A52A9142}"/>
                </a:ext>
              </a:extLst>
            </p:cNvPr>
            <p:cNvSpPr>
              <a:spLocks noEditPoints="1"/>
            </p:cNvSpPr>
            <p:nvPr/>
          </p:nvSpPr>
          <p:spPr bwMode="auto">
            <a:xfrm>
              <a:off x="-3456161" y="-4816291"/>
              <a:ext cx="3240089" cy="639129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2" name="Freeform 8">
              <a:extLst>
                <a:ext uri="{FF2B5EF4-FFF2-40B4-BE49-F238E27FC236}">
                  <a16:creationId xmlns:a16="http://schemas.microsoft.com/office/drawing/2014/main" id="{F4D84CCC-C72C-4217-B1D7-DAA9C06100F4}"/>
                </a:ext>
              </a:extLst>
            </p:cNvPr>
            <p:cNvSpPr>
              <a:spLocks/>
            </p:cNvSpPr>
            <p:nvPr/>
          </p:nvSpPr>
          <p:spPr bwMode="auto">
            <a:xfrm>
              <a:off x="-2030586" y="-4679765"/>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3" name="Freeform 9">
              <a:extLst>
                <a:ext uri="{FF2B5EF4-FFF2-40B4-BE49-F238E27FC236}">
                  <a16:creationId xmlns:a16="http://schemas.microsoft.com/office/drawing/2014/main" id="{80BD5B8C-C2E5-4184-BC35-E8AF2262EDD8}"/>
                </a:ext>
              </a:extLst>
            </p:cNvPr>
            <p:cNvSpPr>
              <a:spLocks/>
            </p:cNvSpPr>
            <p:nvPr/>
          </p:nvSpPr>
          <p:spPr bwMode="auto">
            <a:xfrm>
              <a:off x="-3543474" y="-3463737"/>
              <a:ext cx="28575" cy="388939"/>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4" name="Freeform 10">
              <a:extLst>
                <a:ext uri="{FF2B5EF4-FFF2-40B4-BE49-F238E27FC236}">
                  <a16:creationId xmlns:a16="http://schemas.microsoft.com/office/drawing/2014/main" id="{6B809883-9CA8-471C-A49B-40B177699428}"/>
                </a:ext>
              </a:extLst>
            </p:cNvPr>
            <p:cNvSpPr>
              <a:spLocks/>
            </p:cNvSpPr>
            <p:nvPr/>
          </p:nvSpPr>
          <p:spPr bwMode="auto">
            <a:xfrm>
              <a:off x="-3543474" y="-3916176"/>
              <a:ext cx="28575" cy="209551"/>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5" name="Freeform 11">
              <a:extLst>
                <a:ext uri="{FF2B5EF4-FFF2-40B4-BE49-F238E27FC236}">
                  <a16:creationId xmlns:a16="http://schemas.microsoft.com/office/drawing/2014/main" id="{B04F2FC6-4CE3-44F4-9E51-B4B7EF9576F8}"/>
                </a:ext>
              </a:extLst>
            </p:cNvPr>
            <p:cNvSpPr>
              <a:spLocks/>
            </p:cNvSpPr>
            <p:nvPr/>
          </p:nvSpPr>
          <p:spPr bwMode="auto">
            <a:xfrm>
              <a:off x="-3543474" y="-2943035"/>
              <a:ext cx="28575" cy="388939"/>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6" name="Freeform 12">
              <a:extLst>
                <a:ext uri="{FF2B5EF4-FFF2-40B4-BE49-F238E27FC236}">
                  <a16:creationId xmlns:a16="http://schemas.microsoft.com/office/drawing/2014/main" id="{B4652012-F362-424E-8E48-4C19CC8C33F5}"/>
                </a:ext>
              </a:extLst>
            </p:cNvPr>
            <p:cNvSpPr>
              <a:spLocks/>
            </p:cNvSpPr>
            <p:nvPr/>
          </p:nvSpPr>
          <p:spPr bwMode="auto">
            <a:xfrm>
              <a:off x="-3514899" y="1141615"/>
              <a:ext cx="3357564" cy="492126"/>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7" name="Freeform 13">
              <a:extLst>
                <a:ext uri="{FF2B5EF4-FFF2-40B4-BE49-F238E27FC236}">
                  <a16:creationId xmlns:a16="http://schemas.microsoft.com/office/drawing/2014/main" id="{403F3DE0-7711-4553-A00C-DD299EF39DAD}"/>
                </a:ext>
              </a:extLst>
            </p:cNvPr>
            <p:cNvSpPr>
              <a:spLocks/>
            </p:cNvSpPr>
            <p:nvPr/>
          </p:nvSpPr>
          <p:spPr bwMode="auto">
            <a:xfrm>
              <a:off x="-3514899" y="-4875029"/>
              <a:ext cx="3357564" cy="492126"/>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8" name="Freeform 14">
              <a:extLst>
                <a:ext uri="{FF2B5EF4-FFF2-40B4-BE49-F238E27FC236}">
                  <a16:creationId xmlns:a16="http://schemas.microsoft.com/office/drawing/2014/main" id="{DDCA2B92-D1F3-4677-B1B8-5BCE215127B7}"/>
                </a:ext>
              </a:extLst>
            </p:cNvPr>
            <p:cNvSpPr>
              <a:spLocks/>
            </p:cNvSpPr>
            <p:nvPr/>
          </p:nvSpPr>
          <p:spPr bwMode="auto">
            <a:xfrm>
              <a:off x="-2030586" y="-4679766"/>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9" name="Oval 15">
              <a:extLst>
                <a:ext uri="{FF2B5EF4-FFF2-40B4-BE49-F238E27FC236}">
                  <a16:creationId xmlns:a16="http://schemas.microsoft.com/office/drawing/2014/main" id="{A5B87625-0852-4B02-8D66-B0F655B7BA86}"/>
                </a:ext>
              </a:extLst>
            </p:cNvPr>
            <p:cNvSpPr>
              <a:spLocks noChangeArrowheads="1"/>
            </p:cNvSpPr>
            <p:nvPr/>
          </p:nvSpPr>
          <p:spPr bwMode="auto">
            <a:xfrm>
              <a:off x="-2214735" y="-4694054"/>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0" name="Oval 16">
              <a:extLst>
                <a:ext uri="{FF2B5EF4-FFF2-40B4-BE49-F238E27FC236}">
                  <a16:creationId xmlns:a16="http://schemas.microsoft.com/office/drawing/2014/main" id="{4A9A7993-26E0-4FED-B4B2-B94C5B9685BF}"/>
                </a:ext>
              </a:extLst>
            </p:cNvPr>
            <p:cNvSpPr>
              <a:spLocks noChangeArrowheads="1"/>
            </p:cNvSpPr>
            <p:nvPr/>
          </p:nvSpPr>
          <p:spPr bwMode="auto">
            <a:xfrm>
              <a:off x="-2195686" y="-4675004"/>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1" name="Oval 17">
              <a:extLst>
                <a:ext uri="{FF2B5EF4-FFF2-40B4-BE49-F238E27FC236}">
                  <a16:creationId xmlns:a16="http://schemas.microsoft.com/office/drawing/2014/main" id="{68308D50-8F81-4022-8E5C-9BBC7BA30802}"/>
                </a:ext>
              </a:extLst>
            </p:cNvPr>
            <p:cNvSpPr>
              <a:spLocks noChangeArrowheads="1"/>
            </p:cNvSpPr>
            <p:nvPr/>
          </p:nvSpPr>
          <p:spPr bwMode="auto">
            <a:xfrm>
              <a:off x="-2483024" y="-4714691"/>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2" name="Oval 18">
              <a:extLst>
                <a:ext uri="{FF2B5EF4-FFF2-40B4-BE49-F238E27FC236}">
                  <a16:creationId xmlns:a16="http://schemas.microsoft.com/office/drawing/2014/main" id="{5FEAFC20-F747-4510-A4DF-8C55DC16A2BD}"/>
                </a:ext>
              </a:extLst>
            </p:cNvPr>
            <p:cNvSpPr>
              <a:spLocks noChangeArrowheads="1"/>
            </p:cNvSpPr>
            <p:nvPr/>
          </p:nvSpPr>
          <p:spPr bwMode="auto">
            <a:xfrm>
              <a:off x="-2459210" y="-4694054"/>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3" name="Oval 19">
              <a:extLst>
                <a:ext uri="{FF2B5EF4-FFF2-40B4-BE49-F238E27FC236}">
                  <a16:creationId xmlns:a16="http://schemas.microsoft.com/office/drawing/2014/main" id="{D4CAD4C0-F3BA-4A4A-9E73-C2FC54395189}"/>
                </a:ext>
              </a:extLst>
            </p:cNvPr>
            <p:cNvSpPr>
              <a:spLocks noChangeArrowheads="1"/>
            </p:cNvSpPr>
            <p:nvPr/>
          </p:nvSpPr>
          <p:spPr bwMode="auto">
            <a:xfrm>
              <a:off x="-2433810" y="-4670240"/>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4" name="Oval 20">
              <a:extLst>
                <a:ext uri="{FF2B5EF4-FFF2-40B4-BE49-F238E27FC236}">
                  <a16:creationId xmlns:a16="http://schemas.microsoft.com/office/drawing/2014/main" id="{BBD7D811-6A31-49FF-ACE0-05D34BECAC63}"/>
                </a:ext>
              </a:extLst>
            </p:cNvPr>
            <p:cNvSpPr>
              <a:spLocks noChangeArrowheads="1"/>
            </p:cNvSpPr>
            <p:nvPr/>
          </p:nvSpPr>
          <p:spPr bwMode="auto">
            <a:xfrm>
              <a:off x="-1559099" y="-4694054"/>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5" name="Oval 21">
              <a:extLst>
                <a:ext uri="{FF2B5EF4-FFF2-40B4-BE49-F238E27FC236}">
                  <a16:creationId xmlns:a16="http://schemas.microsoft.com/office/drawing/2014/main" id="{2C50A87F-800C-48D1-83FC-33A049CBD019}"/>
                </a:ext>
              </a:extLst>
            </p:cNvPr>
            <p:cNvSpPr>
              <a:spLocks noChangeArrowheads="1"/>
            </p:cNvSpPr>
            <p:nvPr/>
          </p:nvSpPr>
          <p:spPr bwMode="auto">
            <a:xfrm>
              <a:off x="-1535285" y="-4675004"/>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6" name="Oval 22">
              <a:extLst>
                <a:ext uri="{FF2B5EF4-FFF2-40B4-BE49-F238E27FC236}">
                  <a16:creationId xmlns:a16="http://schemas.microsoft.com/office/drawing/2014/main" id="{177681EF-E995-4F5A-ADE6-1E0D4A5916CC}"/>
                </a:ext>
              </a:extLst>
            </p:cNvPr>
            <p:cNvSpPr>
              <a:spLocks noChangeArrowheads="1"/>
            </p:cNvSpPr>
            <p:nvPr/>
          </p:nvSpPr>
          <p:spPr bwMode="auto">
            <a:xfrm>
              <a:off x="-1330498" y="-4714691"/>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7" name="Oval 23">
              <a:extLst>
                <a:ext uri="{FF2B5EF4-FFF2-40B4-BE49-F238E27FC236}">
                  <a16:creationId xmlns:a16="http://schemas.microsoft.com/office/drawing/2014/main" id="{FBAA2201-7D2A-42B3-8D79-7F9D81E1E8D9}"/>
                </a:ext>
              </a:extLst>
            </p:cNvPr>
            <p:cNvSpPr>
              <a:spLocks noChangeArrowheads="1"/>
            </p:cNvSpPr>
            <p:nvPr/>
          </p:nvSpPr>
          <p:spPr bwMode="auto">
            <a:xfrm>
              <a:off x="-1311448" y="-4694054"/>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8" name="Oval 24">
              <a:extLst>
                <a:ext uri="{FF2B5EF4-FFF2-40B4-BE49-F238E27FC236}">
                  <a16:creationId xmlns:a16="http://schemas.microsoft.com/office/drawing/2014/main" id="{2F111A11-F006-407D-9223-0DC37AE0967A}"/>
                </a:ext>
              </a:extLst>
            </p:cNvPr>
            <p:cNvSpPr>
              <a:spLocks noChangeArrowheads="1"/>
            </p:cNvSpPr>
            <p:nvPr/>
          </p:nvSpPr>
          <p:spPr bwMode="auto">
            <a:xfrm>
              <a:off x="-1286048" y="-4670241"/>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9" name="Freeform 25">
              <a:extLst>
                <a:ext uri="{FF2B5EF4-FFF2-40B4-BE49-F238E27FC236}">
                  <a16:creationId xmlns:a16="http://schemas.microsoft.com/office/drawing/2014/main" id="{9322A272-C0A9-4E1A-A267-771FFF0D9005}"/>
                </a:ext>
              </a:extLst>
            </p:cNvPr>
            <p:cNvSpPr>
              <a:spLocks/>
            </p:cNvSpPr>
            <p:nvPr/>
          </p:nvSpPr>
          <p:spPr bwMode="auto">
            <a:xfrm>
              <a:off x="-3524424" y="-3916177"/>
              <a:ext cx="9525" cy="209551"/>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0" name="Freeform 26">
              <a:extLst>
                <a:ext uri="{FF2B5EF4-FFF2-40B4-BE49-F238E27FC236}">
                  <a16:creationId xmlns:a16="http://schemas.microsoft.com/office/drawing/2014/main" id="{155B25F2-F34A-4CA9-9999-187805469EED}"/>
                </a:ext>
              </a:extLst>
            </p:cNvPr>
            <p:cNvSpPr>
              <a:spLocks/>
            </p:cNvSpPr>
            <p:nvPr/>
          </p:nvSpPr>
          <p:spPr bwMode="auto">
            <a:xfrm>
              <a:off x="-3524424" y="-3463737"/>
              <a:ext cx="9525" cy="388939"/>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1" name="Freeform 27">
              <a:extLst>
                <a:ext uri="{FF2B5EF4-FFF2-40B4-BE49-F238E27FC236}">
                  <a16:creationId xmlns:a16="http://schemas.microsoft.com/office/drawing/2014/main" id="{7E0F33CB-A556-417E-818F-E850CB4B06D7}"/>
                </a:ext>
              </a:extLst>
            </p:cNvPr>
            <p:cNvSpPr>
              <a:spLocks/>
            </p:cNvSpPr>
            <p:nvPr/>
          </p:nvSpPr>
          <p:spPr bwMode="auto">
            <a:xfrm>
              <a:off x="-3524424" y="-2943035"/>
              <a:ext cx="9525" cy="388939"/>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2" name="Freeform 28">
              <a:extLst>
                <a:ext uri="{FF2B5EF4-FFF2-40B4-BE49-F238E27FC236}">
                  <a16:creationId xmlns:a16="http://schemas.microsoft.com/office/drawing/2014/main" id="{B4AD8304-FF25-4C01-A29C-62B44B2857E6}"/>
                </a:ext>
              </a:extLst>
            </p:cNvPr>
            <p:cNvSpPr>
              <a:spLocks/>
            </p:cNvSpPr>
            <p:nvPr/>
          </p:nvSpPr>
          <p:spPr bwMode="auto">
            <a:xfrm>
              <a:off x="-157335" y="-3089086"/>
              <a:ext cx="28575" cy="787402"/>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3" name="Freeform 29">
              <a:extLst>
                <a:ext uri="{FF2B5EF4-FFF2-40B4-BE49-F238E27FC236}">
                  <a16:creationId xmlns:a16="http://schemas.microsoft.com/office/drawing/2014/main" id="{5B82E5E9-3946-4EFF-8DE7-DE46097A0C17}"/>
                </a:ext>
              </a:extLst>
            </p:cNvPr>
            <p:cNvSpPr>
              <a:spLocks/>
            </p:cNvSpPr>
            <p:nvPr/>
          </p:nvSpPr>
          <p:spPr bwMode="auto">
            <a:xfrm>
              <a:off x="-157335" y="-3089086"/>
              <a:ext cx="9525" cy="787402"/>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4" name="Rectangle 30">
              <a:extLst>
                <a:ext uri="{FF2B5EF4-FFF2-40B4-BE49-F238E27FC236}">
                  <a16:creationId xmlns:a16="http://schemas.microsoft.com/office/drawing/2014/main" id="{1BD3D1AB-5491-4EF6-947D-564E47F34221}"/>
                </a:ext>
              </a:extLst>
            </p:cNvPr>
            <p:cNvSpPr>
              <a:spLocks noChangeArrowheads="1"/>
            </p:cNvSpPr>
            <p:nvPr/>
          </p:nvSpPr>
          <p:spPr bwMode="auto">
            <a:xfrm>
              <a:off x="-225598" y="766964"/>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5" name="Rectangle 31">
              <a:extLst>
                <a:ext uri="{FF2B5EF4-FFF2-40B4-BE49-F238E27FC236}">
                  <a16:creationId xmlns:a16="http://schemas.microsoft.com/office/drawing/2014/main" id="{F5E3270B-6F6B-45B0-86EC-29E7A7125550}"/>
                </a:ext>
              </a:extLst>
            </p:cNvPr>
            <p:cNvSpPr>
              <a:spLocks noChangeArrowheads="1"/>
            </p:cNvSpPr>
            <p:nvPr/>
          </p:nvSpPr>
          <p:spPr bwMode="auto">
            <a:xfrm>
              <a:off x="-3514899" y="766963"/>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6" name="Rectangle 32">
              <a:extLst>
                <a:ext uri="{FF2B5EF4-FFF2-40B4-BE49-F238E27FC236}">
                  <a16:creationId xmlns:a16="http://schemas.microsoft.com/office/drawing/2014/main" id="{BA362EFC-D4BE-45D1-95C0-2DBD5202A2FE}"/>
                </a:ext>
              </a:extLst>
            </p:cNvPr>
            <p:cNvSpPr>
              <a:spLocks noChangeArrowheads="1"/>
            </p:cNvSpPr>
            <p:nvPr/>
          </p:nvSpPr>
          <p:spPr bwMode="auto">
            <a:xfrm>
              <a:off x="-225598" y="-4125716"/>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7" name="Rectangle 33">
              <a:extLst>
                <a:ext uri="{FF2B5EF4-FFF2-40B4-BE49-F238E27FC236}">
                  <a16:creationId xmlns:a16="http://schemas.microsoft.com/office/drawing/2014/main" id="{917968E5-62E8-478F-9A3C-FAC2FDA2EEBD}"/>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98" name="Freeform 7">
            <a:extLst>
              <a:ext uri="{FF2B5EF4-FFF2-40B4-BE49-F238E27FC236}">
                <a16:creationId xmlns:a16="http://schemas.microsoft.com/office/drawing/2014/main" id="{4C7F7092-F2F5-49BD-9BF3-233E4A80C85D}"/>
              </a:ext>
            </a:extLst>
          </p:cNvPr>
          <p:cNvSpPr>
            <a:spLocks noGrp="1"/>
          </p:cNvSpPr>
          <p:nvPr>
            <p:ph type="pic" sz="quarter" idx="29"/>
          </p:nvPr>
        </p:nvSpPr>
        <p:spPr bwMode="auto">
          <a:xfrm>
            <a:off x="5146367" y="573759"/>
            <a:ext cx="2025972" cy="4145321"/>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
        <p:nvSpPr>
          <p:cNvPr id="2" name="Title 1"/>
          <p:cNvSpPr>
            <a:spLocks noGrp="1"/>
          </p:cNvSpPr>
          <p:nvPr>
            <p:ph type="title"/>
          </p:nvPr>
        </p:nvSpPr>
        <p:spPr>
          <a:xfrm>
            <a:off x="382588" y="383309"/>
            <a:ext cx="3132340" cy="360000"/>
          </a:xfrm>
        </p:spPr>
        <p:txBody>
          <a:body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3131469" cy="2974133"/>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8030262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1_Title with subtitle and content Layout">
    <p:spTree>
      <p:nvGrpSpPr>
        <p:cNvPr id="1" name=""/>
        <p:cNvGrpSpPr/>
        <p:nvPr/>
      </p:nvGrpSpPr>
      <p:grpSpPr>
        <a:xfrm>
          <a:off x="0" y="0"/>
          <a:ext cx="0" cy="0"/>
          <a:chOff x="0" y="0"/>
          <a:chExt cx="0" cy="0"/>
        </a:xfrm>
      </p:grpSpPr>
      <p:sp>
        <p:nvSpPr>
          <p:cNvPr id="8" name="Прямоугольник 34">
            <a:extLst>
              <a:ext uri="{FF2B5EF4-FFF2-40B4-BE49-F238E27FC236}">
                <a16:creationId xmlns:a16="http://schemas.microsoft.com/office/drawing/2014/main" id="{394B3B32-2383-40C3-8C2F-FAE6BEB7DF0E}"/>
              </a:ext>
            </a:extLst>
          </p:cNvPr>
          <p:cNvSpPr/>
          <p:nvPr userDrawn="1"/>
        </p:nvSpPr>
        <p:spPr>
          <a:xfrm flipV="1">
            <a:off x="0" y="0"/>
            <a:ext cx="9144000" cy="1531898"/>
          </a:xfrm>
          <a:prstGeom prst="rect">
            <a:avLst/>
          </a:prstGeom>
          <a:solidFill>
            <a:srgbClr val="F9F5F1"/>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8" y="383308"/>
            <a:ext cx="3213218" cy="962051"/>
          </a:xfrm>
        </p:spPr>
        <p:txBody>
          <a:bodyPr/>
          <a:lstStyle>
            <a:lvl1pPr>
              <a:defRPr>
                <a:solidFill>
                  <a:schemeClr val="tx1"/>
                </a:solidFill>
              </a:defRPr>
            </a:lvl1p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8" y="1893651"/>
            <a:ext cx="3204257" cy="2731928"/>
          </a:xfrm>
        </p:spPr>
        <p:txBody>
          <a:bodyPr/>
          <a:lstStyle/>
          <a:p>
            <a:pPr lvl="0"/>
            <a:r>
              <a:rPr lang="en-US"/>
              <a:t>Edit Master text styles</a:t>
            </a:r>
          </a:p>
          <a:p>
            <a:pPr lvl="1"/>
            <a:r>
              <a:rPr lang="en-US"/>
              <a:t>Second level</a:t>
            </a:r>
          </a:p>
          <a:p>
            <a:pPr lvl="2"/>
            <a:r>
              <a:rPr lang="en-US"/>
              <a:t>Third level</a:t>
            </a:r>
          </a:p>
        </p:txBody>
      </p:sp>
      <p:grpSp>
        <p:nvGrpSpPr>
          <p:cNvPr id="52" name="Группа 113">
            <a:extLst>
              <a:ext uri="{FF2B5EF4-FFF2-40B4-BE49-F238E27FC236}">
                <a16:creationId xmlns:a16="http://schemas.microsoft.com/office/drawing/2014/main" id="{C4912257-2FF5-4D3C-9F13-AD19C842C63E}"/>
              </a:ext>
            </a:extLst>
          </p:cNvPr>
          <p:cNvGrpSpPr/>
          <p:nvPr userDrawn="1"/>
        </p:nvGrpSpPr>
        <p:grpSpPr>
          <a:xfrm>
            <a:off x="3749937" y="600759"/>
            <a:ext cx="2793154" cy="3939319"/>
            <a:chOff x="858665" y="-6595864"/>
            <a:chExt cx="5972175" cy="8423276"/>
          </a:xfrm>
          <a:effectLst>
            <a:reflection blurRad="50800" stA="50000" endPos="8000" dir="5400000" sy="-100000" algn="bl" rotWithShape="0"/>
          </a:effectLst>
        </p:grpSpPr>
        <p:sp>
          <p:nvSpPr>
            <p:cNvPr id="53" name="Freeform 34">
              <a:extLst>
                <a:ext uri="{FF2B5EF4-FFF2-40B4-BE49-F238E27FC236}">
                  <a16:creationId xmlns:a16="http://schemas.microsoft.com/office/drawing/2014/main" id="{C5BD4CFF-37C1-481B-A120-85960087808F}"/>
                </a:ext>
              </a:extLst>
            </p:cNvPr>
            <p:cNvSpPr>
              <a:spLocks/>
            </p:cNvSpPr>
            <p:nvPr/>
          </p:nvSpPr>
          <p:spPr bwMode="auto">
            <a:xfrm>
              <a:off x="892002" y="-6567289"/>
              <a:ext cx="5905500" cy="8361363"/>
            </a:xfrm>
            <a:custGeom>
              <a:avLst/>
              <a:gdLst>
                <a:gd name="T0" fmla="*/ 56 w 1214"/>
                <a:gd name="T1" fmla="*/ 1719 h 1719"/>
                <a:gd name="T2" fmla="*/ 0 w 1214"/>
                <a:gd name="T3" fmla="*/ 1663 h 1719"/>
                <a:gd name="T4" fmla="*/ 0 w 1214"/>
                <a:gd name="T5" fmla="*/ 57 h 1719"/>
                <a:gd name="T6" fmla="*/ 56 w 1214"/>
                <a:gd name="T7" fmla="*/ 0 h 1719"/>
                <a:gd name="T8" fmla="*/ 1158 w 1214"/>
                <a:gd name="T9" fmla="*/ 0 h 1719"/>
                <a:gd name="T10" fmla="*/ 1214 w 1214"/>
                <a:gd name="T11" fmla="*/ 57 h 1719"/>
                <a:gd name="T12" fmla="*/ 1214 w 1214"/>
                <a:gd name="T13" fmla="*/ 1663 h 1719"/>
                <a:gd name="T14" fmla="*/ 1158 w 1214"/>
                <a:gd name="T15" fmla="*/ 1719 h 1719"/>
                <a:gd name="T16" fmla="*/ 56 w 1214"/>
                <a:gd name="T17" fmla="*/ 1719 h 1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4" h="1719">
                  <a:moveTo>
                    <a:pt x="56" y="1719"/>
                  </a:moveTo>
                  <a:cubicBezTo>
                    <a:pt x="25" y="1719"/>
                    <a:pt x="0" y="1694"/>
                    <a:pt x="0" y="1663"/>
                  </a:cubicBezTo>
                  <a:cubicBezTo>
                    <a:pt x="0" y="57"/>
                    <a:pt x="0" y="57"/>
                    <a:pt x="0" y="57"/>
                  </a:cubicBezTo>
                  <a:cubicBezTo>
                    <a:pt x="0" y="26"/>
                    <a:pt x="25" y="0"/>
                    <a:pt x="56" y="0"/>
                  </a:cubicBezTo>
                  <a:cubicBezTo>
                    <a:pt x="1158" y="0"/>
                    <a:pt x="1158" y="0"/>
                    <a:pt x="1158" y="0"/>
                  </a:cubicBezTo>
                  <a:cubicBezTo>
                    <a:pt x="1189" y="0"/>
                    <a:pt x="1214" y="26"/>
                    <a:pt x="1214" y="57"/>
                  </a:cubicBezTo>
                  <a:cubicBezTo>
                    <a:pt x="1214" y="1663"/>
                    <a:pt x="1214" y="1663"/>
                    <a:pt x="1214" y="1663"/>
                  </a:cubicBezTo>
                  <a:cubicBezTo>
                    <a:pt x="1214" y="1694"/>
                    <a:pt x="1189" y="1719"/>
                    <a:pt x="1158" y="1719"/>
                  </a:cubicBezTo>
                  <a:lnTo>
                    <a:pt x="56" y="1719"/>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4" name="Freeform 35">
              <a:extLst>
                <a:ext uri="{FF2B5EF4-FFF2-40B4-BE49-F238E27FC236}">
                  <a16:creationId xmlns:a16="http://schemas.microsoft.com/office/drawing/2014/main" id="{6CE0A69A-8871-46D7-AEEE-E98D29A6050B}"/>
                </a:ext>
              </a:extLst>
            </p:cNvPr>
            <p:cNvSpPr>
              <a:spLocks noEditPoints="1"/>
            </p:cNvSpPr>
            <p:nvPr/>
          </p:nvSpPr>
          <p:spPr bwMode="auto">
            <a:xfrm>
              <a:off x="896765" y="-6557764"/>
              <a:ext cx="5895975" cy="8347075"/>
            </a:xfrm>
            <a:custGeom>
              <a:avLst/>
              <a:gdLst>
                <a:gd name="T0" fmla="*/ 1157 w 1212"/>
                <a:gd name="T1" fmla="*/ 1716 h 1716"/>
                <a:gd name="T2" fmla="*/ 55 w 1212"/>
                <a:gd name="T3" fmla="*/ 1716 h 1716"/>
                <a:gd name="T4" fmla="*/ 0 w 1212"/>
                <a:gd name="T5" fmla="*/ 1661 h 1716"/>
                <a:gd name="T6" fmla="*/ 0 w 1212"/>
                <a:gd name="T7" fmla="*/ 55 h 1716"/>
                <a:gd name="T8" fmla="*/ 55 w 1212"/>
                <a:gd name="T9" fmla="*/ 0 h 1716"/>
                <a:gd name="T10" fmla="*/ 1157 w 1212"/>
                <a:gd name="T11" fmla="*/ 0 h 1716"/>
                <a:gd name="T12" fmla="*/ 1212 w 1212"/>
                <a:gd name="T13" fmla="*/ 55 h 1716"/>
                <a:gd name="T14" fmla="*/ 1212 w 1212"/>
                <a:gd name="T15" fmla="*/ 1661 h 1716"/>
                <a:gd name="T16" fmla="*/ 1157 w 1212"/>
                <a:gd name="T17" fmla="*/ 1716 h 1716"/>
                <a:gd name="T18" fmla="*/ 55 w 1212"/>
                <a:gd name="T19" fmla="*/ 0 h 1716"/>
                <a:gd name="T20" fmla="*/ 1 w 1212"/>
                <a:gd name="T21" fmla="*/ 55 h 1716"/>
                <a:gd name="T22" fmla="*/ 1 w 1212"/>
                <a:gd name="T23" fmla="*/ 1661 h 1716"/>
                <a:gd name="T24" fmla="*/ 55 w 1212"/>
                <a:gd name="T25" fmla="*/ 1715 h 1716"/>
                <a:gd name="T26" fmla="*/ 1157 w 1212"/>
                <a:gd name="T27" fmla="*/ 1715 h 1716"/>
                <a:gd name="T28" fmla="*/ 1211 w 1212"/>
                <a:gd name="T29" fmla="*/ 1661 h 1716"/>
                <a:gd name="T30" fmla="*/ 1211 w 1212"/>
                <a:gd name="T31" fmla="*/ 55 h 1716"/>
                <a:gd name="T32" fmla="*/ 1157 w 1212"/>
                <a:gd name="T33" fmla="*/ 0 h 1716"/>
                <a:gd name="T34" fmla="*/ 55 w 1212"/>
                <a:gd name="T35" fmla="*/ 0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12" h="1716">
                  <a:moveTo>
                    <a:pt x="1157" y="1716"/>
                  </a:moveTo>
                  <a:cubicBezTo>
                    <a:pt x="55" y="1716"/>
                    <a:pt x="55" y="1716"/>
                    <a:pt x="55" y="1716"/>
                  </a:cubicBezTo>
                  <a:cubicBezTo>
                    <a:pt x="25" y="1716"/>
                    <a:pt x="0" y="1691"/>
                    <a:pt x="0" y="1661"/>
                  </a:cubicBezTo>
                  <a:cubicBezTo>
                    <a:pt x="0" y="55"/>
                    <a:pt x="0" y="55"/>
                    <a:pt x="0" y="55"/>
                  </a:cubicBezTo>
                  <a:cubicBezTo>
                    <a:pt x="0" y="24"/>
                    <a:pt x="25" y="0"/>
                    <a:pt x="55" y="0"/>
                  </a:cubicBezTo>
                  <a:cubicBezTo>
                    <a:pt x="1157" y="0"/>
                    <a:pt x="1157" y="0"/>
                    <a:pt x="1157" y="0"/>
                  </a:cubicBezTo>
                  <a:cubicBezTo>
                    <a:pt x="1187" y="0"/>
                    <a:pt x="1212" y="24"/>
                    <a:pt x="1212" y="55"/>
                  </a:cubicBezTo>
                  <a:cubicBezTo>
                    <a:pt x="1212" y="1661"/>
                    <a:pt x="1212" y="1661"/>
                    <a:pt x="1212" y="1661"/>
                  </a:cubicBezTo>
                  <a:cubicBezTo>
                    <a:pt x="1212" y="1691"/>
                    <a:pt x="1187" y="1716"/>
                    <a:pt x="1157" y="1716"/>
                  </a:cubicBezTo>
                  <a:close/>
                  <a:moveTo>
                    <a:pt x="55" y="0"/>
                  </a:moveTo>
                  <a:cubicBezTo>
                    <a:pt x="25" y="0"/>
                    <a:pt x="1" y="25"/>
                    <a:pt x="1" y="55"/>
                  </a:cubicBezTo>
                  <a:cubicBezTo>
                    <a:pt x="1" y="1661"/>
                    <a:pt x="1" y="1661"/>
                    <a:pt x="1" y="1661"/>
                  </a:cubicBezTo>
                  <a:cubicBezTo>
                    <a:pt x="1" y="1691"/>
                    <a:pt x="25" y="1715"/>
                    <a:pt x="55" y="1715"/>
                  </a:cubicBezTo>
                  <a:cubicBezTo>
                    <a:pt x="1157" y="1715"/>
                    <a:pt x="1157" y="1715"/>
                    <a:pt x="1157" y="1715"/>
                  </a:cubicBezTo>
                  <a:cubicBezTo>
                    <a:pt x="1187" y="1715"/>
                    <a:pt x="1211" y="1691"/>
                    <a:pt x="1211" y="1661"/>
                  </a:cubicBezTo>
                  <a:cubicBezTo>
                    <a:pt x="1211" y="55"/>
                    <a:pt x="1211" y="55"/>
                    <a:pt x="1211" y="55"/>
                  </a:cubicBezTo>
                  <a:cubicBezTo>
                    <a:pt x="1211" y="25"/>
                    <a:pt x="1187" y="0"/>
                    <a:pt x="1157" y="0"/>
                  </a:cubicBezTo>
                  <a:lnTo>
                    <a:pt x="55" y="0"/>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5" name="Freeform 36">
              <a:extLst>
                <a:ext uri="{FF2B5EF4-FFF2-40B4-BE49-F238E27FC236}">
                  <a16:creationId xmlns:a16="http://schemas.microsoft.com/office/drawing/2014/main" id="{2D72861E-7C7A-4DDA-BC13-1C1488D777B7}"/>
                </a:ext>
              </a:extLst>
            </p:cNvPr>
            <p:cNvSpPr>
              <a:spLocks noEditPoints="1"/>
            </p:cNvSpPr>
            <p:nvPr/>
          </p:nvSpPr>
          <p:spPr bwMode="auto">
            <a:xfrm>
              <a:off x="858665" y="-6595864"/>
              <a:ext cx="5972175" cy="8423275"/>
            </a:xfrm>
            <a:custGeom>
              <a:avLst/>
              <a:gdLst>
                <a:gd name="T0" fmla="*/ 1165 w 1228"/>
                <a:gd name="T1" fmla="*/ 0 h 1732"/>
                <a:gd name="T2" fmla="*/ 63 w 1228"/>
                <a:gd name="T3" fmla="*/ 0 h 1732"/>
                <a:gd name="T4" fmla="*/ 0 w 1228"/>
                <a:gd name="T5" fmla="*/ 63 h 1732"/>
                <a:gd name="T6" fmla="*/ 0 w 1228"/>
                <a:gd name="T7" fmla="*/ 1669 h 1732"/>
                <a:gd name="T8" fmla="*/ 63 w 1228"/>
                <a:gd name="T9" fmla="*/ 1732 h 1732"/>
                <a:gd name="T10" fmla="*/ 1165 w 1228"/>
                <a:gd name="T11" fmla="*/ 1732 h 1732"/>
                <a:gd name="T12" fmla="*/ 1228 w 1228"/>
                <a:gd name="T13" fmla="*/ 1669 h 1732"/>
                <a:gd name="T14" fmla="*/ 1228 w 1228"/>
                <a:gd name="T15" fmla="*/ 63 h 1732"/>
                <a:gd name="T16" fmla="*/ 1165 w 1228"/>
                <a:gd name="T17" fmla="*/ 0 h 1732"/>
                <a:gd name="T18" fmla="*/ 1221 w 1228"/>
                <a:gd name="T19" fmla="*/ 1669 h 1732"/>
                <a:gd name="T20" fmla="*/ 1165 w 1228"/>
                <a:gd name="T21" fmla="*/ 1725 h 1732"/>
                <a:gd name="T22" fmla="*/ 63 w 1228"/>
                <a:gd name="T23" fmla="*/ 1725 h 1732"/>
                <a:gd name="T24" fmla="*/ 7 w 1228"/>
                <a:gd name="T25" fmla="*/ 1669 h 1732"/>
                <a:gd name="T26" fmla="*/ 7 w 1228"/>
                <a:gd name="T27" fmla="*/ 63 h 1732"/>
                <a:gd name="T28" fmla="*/ 63 w 1228"/>
                <a:gd name="T29" fmla="*/ 6 h 1732"/>
                <a:gd name="T30" fmla="*/ 1165 w 1228"/>
                <a:gd name="T31" fmla="*/ 6 h 1732"/>
                <a:gd name="T32" fmla="*/ 1221 w 1228"/>
                <a:gd name="T33" fmla="*/ 63 h 1732"/>
                <a:gd name="T34" fmla="*/ 1221 w 1228"/>
                <a:gd name="T35" fmla="*/ 1669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28" h="1732">
                  <a:moveTo>
                    <a:pt x="1165" y="0"/>
                  </a:moveTo>
                  <a:cubicBezTo>
                    <a:pt x="63" y="0"/>
                    <a:pt x="63" y="0"/>
                    <a:pt x="63" y="0"/>
                  </a:cubicBezTo>
                  <a:cubicBezTo>
                    <a:pt x="28" y="0"/>
                    <a:pt x="0" y="28"/>
                    <a:pt x="0" y="63"/>
                  </a:cubicBezTo>
                  <a:cubicBezTo>
                    <a:pt x="0" y="1669"/>
                    <a:pt x="0" y="1669"/>
                    <a:pt x="0" y="1669"/>
                  </a:cubicBezTo>
                  <a:cubicBezTo>
                    <a:pt x="0" y="1703"/>
                    <a:pt x="28" y="1732"/>
                    <a:pt x="63" y="1732"/>
                  </a:cubicBezTo>
                  <a:cubicBezTo>
                    <a:pt x="1165" y="1732"/>
                    <a:pt x="1165" y="1732"/>
                    <a:pt x="1165" y="1732"/>
                  </a:cubicBezTo>
                  <a:cubicBezTo>
                    <a:pt x="1200" y="1732"/>
                    <a:pt x="1228" y="1703"/>
                    <a:pt x="1228" y="1669"/>
                  </a:cubicBezTo>
                  <a:cubicBezTo>
                    <a:pt x="1228" y="63"/>
                    <a:pt x="1228" y="63"/>
                    <a:pt x="1228" y="63"/>
                  </a:cubicBezTo>
                  <a:cubicBezTo>
                    <a:pt x="1228" y="28"/>
                    <a:pt x="1200" y="0"/>
                    <a:pt x="1165" y="0"/>
                  </a:cubicBezTo>
                  <a:close/>
                  <a:moveTo>
                    <a:pt x="1221" y="1669"/>
                  </a:moveTo>
                  <a:cubicBezTo>
                    <a:pt x="1221" y="1700"/>
                    <a:pt x="1196" y="1725"/>
                    <a:pt x="1165" y="1725"/>
                  </a:cubicBezTo>
                  <a:cubicBezTo>
                    <a:pt x="63" y="1725"/>
                    <a:pt x="63" y="1725"/>
                    <a:pt x="63" y="1725"/>
                  </a:cubicBezTo>
                  <a:cubicBezTo>
                    <a:pt x="32" y="1725"/>
                    <a:pt x="7" y="1700"/>
                    <a:pt x="7" y="1669"/>
                  </a:cubicBezTo>
                  <a:cubicBezTo>
                    <a:pt x="7" y="63"/>
                    <a:pt x="7" y="63"/>
                    <a:pt x="7" y="63"/>
                  </a:cubicBezTo>
                  <a:cubicBezTo>
                    <a:pt x="7" y="32"/>
                    <a:pt x="32" y="6"/>
                    <a:pt x="63" y="6"/>
                  </a:cubicBezTo>
                  <a:cubicBezTo>
                    <a:pt x="1165" y="6"/>
                    <a:pt x="1165" y="6"/>
                    <a:pt x="1165" y="6"/>
                  </a:cubicBezTo>
                  <a:cubicBezTo>
                    <a:pt x="1196" y="6"/>
                    <a:pt x="1221" y="32"/>
                    <a:pt x="1221" y="63"/>
                  </a:cubicBezTo>
                  <a:lnTo>
                    <a:pt x="1221" y="1669"/>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6" name="Freeform 37">
              <a:extLst>
                <a:ext uri="{FF2B5EF4-FFF2-40B4-BE49-F238E27FC236}">
                  <a16:creationId xmlns:a16="http://schemas.microsoft.com/office/drawing/2014/main" id="{1AD0090A-182B-4C76-9FD2-74195ED2BF15}"/>
                </a:ext>
              </a:extLst>
            </p:cNvPr>
            <p:cNvSpPr>
              <a:spLocks/>
            </p:cNvSpPr>
            <p:nvPr/>
          </p:nvSpPr>
          <p:spPr bwMode="auto">
            <a:xfrm>
              <a:off x="3651077" y="1278136"/>
              <a:ext cx="388938" cy="346075"/>
            </a:xfrm>
            <a:custGeom>
              <a:avLst/>
              <a:gdLst>
                <a:gd name="T0" fmla="*/ 1 w 80"/>
                <a:gd name="T1" fmla="*/ 42 h 71"/>
                <a:gd name="T2" fmla="*/ 41 w 80"/>
                <a:gd name="T3" fmla="*/ 2 h 71"/>
                <a:gd name="T4" fmla="*/ 80 w 80"/>
                <a:gd name="T5" fmla="*/ 41 h 71"/>
                <a:gd name="T6" fmla="*/ 80 w 80"/>
                <a:gd name="T7" fmla="*/ 40 h 71"/>
                <a:gd name="T8" fmla="*/ 40 w 80"/>
                <a:gd name="T9" fmla="*/ 0 h 71"/>
                <a:gd name="T10" fmla="*/ 0 w 80"/>
                <a:gd name="T11" fmla="*/ 40 h 71"/>
                <a:gd name="T12" fmla="*/ 15 w 80"/>
                <a:gd name="T13" fmla="*/ 71 h 71"/>
                <a:gd name="T14" fmla="*/ 1 w 80"/>
                <a:gd name="T15" fmla="*/ 42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71">
                  <a:moveTo>
                    <a:pt x="1" y="42"/>
                  </a:moveTo>
                  <a:cubicBezTo>
                    <a:pt x="1" y="20"/>
                    <a:pt x="19" y="2"/>
                    <a:pt x="41" y="2"/>
                  </a:cubicBezTo>
                  <a:cubicBezTo>
                    <a:pt x="62" y="2"/>
                    <a:pt x="80" y="19"/>
                    <a:pt x="80" y="41"/>
                  </a:cubicBezTo>
                  <a:cubicBezTo>
                    <a:pt x="80" y="41"/>
                    <a:pt x="80" y="40"/>
                    <a:pt x="80" y="40"/>
                  </a:cubicBezTo>
                  <a:cubicBezTo>
                    <a:pt x="80" y="18"/>
                    <a:pt x="62" y="0"/>
                    <a:pt x="40" y="0"/>
                  </a:cubicBezTo>
                  <a:cubicBezTo>
                    <a:pt x="18" y="0"/>
                    <a:pt x="0" y="18"/>
                    <a:pt x="0" y="40"/>
                  </a:cubicBezTo>
                  <a:cubicBezTo>
                    <a:pt x="0" y="53"/>
                    <a:pt x="6" y="64"/>
                    <a:pt x="15" y="71"/>
                  </a:cubicBezTo>
                  <a:cubicBezTo>
                    <a:pt x="6" y="64"/>
                    <a:pt x="1" y="53"/>
                    <a:pt x="1" y="42"/>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7" name="Freeform 38">
              <a:extLst>
                <a:ext uri="{FF2B5EF4-FFF2-40B4-BE49-F238E27FC236}">
                  <a16:creationId xmlns:a16="http://schemas.microsoft.com/office/drawing/2014/main" id="{BC2E1EF4-85B1-4761-B5C9-7D02E138CA97}"/>
                </a:ext>
              </a:extLst>
            </p:cNvPr>
            <p:cNvSpPr>
              <a:spLocks/>
            </p:cNvSpPr>
            <p:nvPr/>
          </p:nvSpPr>
          <p:spPr bwMode="auto">
            <a:xfrm>
              <a:off x="3665365" y="1341636"/>
              <a:ext cx="369888" cy="330200"/>
            </a:xfrm>
            <a:custGeom>
              <a:avLst/>
              <a:gdLst>
                <a:gd name="T0" fmla="*/ 75 w 76"/>
                <a:gd name="T1" fmla="*/ 28 h 68"/>
                <a:gd name="T2" fmla="*/ 37 w 76"/>
                <a:gd name="T3" fmla="*/ 66 h 68"/>
                <a:gd name="T4" fmla="*/ 0 w 76"/>
                <a:gd name="T5" fmla="*/ 29 h 68"/>
                <a:gd name="T6" fmla="*/ 0 w 76"/>
                <a:gd name="T7" fmla="*/ 30 h 68"/>
                <a:gd name="T8" fmla="*/ 38 w 76"/>
                <a:gd name="T9" fmla="*/ 68 h 68"/>
                <a:gd name="T10" fmla="*/ 76 w 76"/>
                <a:gd name="T11" fmla="*/ 30 h 68"/>
                <a:gd name="T12" fmla="*/ 62 w 76"/>
                <a:gd name="T13" fmla="*/ 0 h 68"/>
                <a:gd name="T14" fmla="*/ 75 w 76"/>
                <a:gd name="T15" fmla="*/ 2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68">
                  <a:moveTo>
                    <a:pt x="75" y="28"/>
                  </a:moveTo>
                  <a:cubicBezTo>
                    <a:pt x="75" y="49"/>
                    <a:pt x="58" y="66"/>
                    <a:pt x="37" y="66"/>
                  </a:cubicBezTo>
                  <a:cubicBezTo>
                    <a:pt x="17" y="66"/>
                    <a:pt x="0" y="50"/>
                    <a:pt x="0" y="29"/>
                  </a:cubicBezTo>
                  <a:cubicBezTo>
                    <a:pt x="0" y="30"/>
                    <a:pt x="0" y="30"/>
                    <a:pt x="0" y="30"/>
                  </a:cubicBezTo>
                  <a:cubicBezTo>
                    <a:pt x="0" y="51"/>
                    <a:pt x="17" y="68"/>
                    <a:pt x="38" y="68"/>
                  </a:cubicBezTo>
                  <a:cubicBezTo>
                    <a:pt x="59" y="68"/>
                    <a:pt x="76" y="51"/>
                    <a:pt x="76" y="30"/>
                  </a:cubicBezTo>
                  <a:cubicBezTo>
                    <a:pt x="76" y="18"/>
                    <a:pt x="71" y="7"/>
                    <a:pt x="62" y="0"/>
                  </a:cubicBezTo>
                  <a:cubicBezTo>
                    <a:pt x="70" y="7"/>
                    <a:pt x="75" y="17"/>
                    <a:pt x="75" y="28"/>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8" name="Oval 39">
              <a:extLst>
                <a:ext uri="{FF2B5EF4-FFF2-40B4-BE49-F238E27FC236}">
                  <a16:creationId xmlns:a16="http://schemas.microsoft.com/office/drawing/2014/main" id="{0665C39F-9BFC-4DAC-85E4-C6B14B37F53A}"/>
                </a:ext>
              </a:extLst>
            </p:cNvPr>
            <p:cNvSpPr>
              <a:spLocks noChangeArrowheads="1"/>
            </p:cNvSpPr>
            <p:nvPr/>
          </p:nvSpPr>
          <p:spPr bwMode="auto">
            <a:xfrm>
              <a:off x="3665365" y="1292424"/>
              <a:ext cx="369888" cy="365125"/>
            </a:xfrm>
            <a:prstGeom prst="ellipse">
              <a:avLst/>
            </a:prstGeom>
            <a:solidFill>
              <a:srgbClr val="F3F3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9" name="Oval 40">
              <a:extLst>
                <a:ext uri="{FF2B5EF4-FFF2-40B4-BE49-F238E27FC236}">
                  <a16:creationId xmlns:a16="http://schemas.microsoft.com/office/drawing/2014/main" id="{304B3003-459F-40E4-8A92-4CDBC7325C4A}"/>
                </a:ext>
              </a:extLst>
            </p:cNvPr>
            <p:cNvSpPr>
              <a:spLocks noChangeArrowheads="1"/>
            </p:cNvSpPr>
            <p:nvPr/>
          </p:nvSpPr>
          <p:spPr bwMode="auto">
            <a:xfrm>
              <a:off x="3786015" y="-6324401"/>
              <a:ext cx="117475" cy="112713"/>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0" name="Oval 41">
              <a:extLst>
                <a:ext uri="{FF2B5EF4-FFF2-40B4-BE49-F238E27FC236}">
                  <a16:creationId xmlns:a16="http://schemas.microsoft.com/office/drawing/2014/main" id="{7E20D0EC-D916-4C39-82B9-9687B6D8DD19}"/>
                </a:ext>
              </a:extLst>
            </p:cNvPr>
            <p:cNvSpPr>
              <a:spLocks noChangeArrowheads="1"/>
            </p:cNvSpPr>
            <p:nvPr/>
          </p:nvSpPr>
          <p:spPr bwMode="auto">
            <a:xfrm>
              <a:off x="3811415" y="-6303764"/>
              <a:ext cx="68263" cy="73025"/>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1" name="Rectangle 42">
              <a:extLst>
                <a:ext uri="{FF2B5EF4-FFF2-40B4-BE49-F238E27FC236}">
                  <a16:creationId xmlns:a16="http://schemas.microsoft.com/office/drawing/2014/main" id="{E66642F0-CFFF-412D-ABE6-901A008D3B6C}"/>
                </a:ext>
              </a:extLst>
            </p:cNvPr>
            <p:cNvSpPr>
              <a:spLocks noChangeArrowheads="1"/>
            </p:cNvSpPr>
            <p:nvPr/>
          </p:nvSpPr>
          <p:spPr bwMode="auto">
            <a:xfrm>
              <a:off x="1203152" y="-5914826"/>
              <a:ext cx="5283200" cy="7067550"/>
            </a:xfrm>
            <a:prstGeom prst="rect">
              <a:avLst/>
            </a:prstGeom>
            <a:solidFill>
              <a:srgbClr val="619C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2" name="Freeform 43">
              <a:extLst>
                <a:ext uri="{FF2B5EF4-FFF2-40B4-BE49-F238E27FC236}">
                  <a16:creationId xmlns:a16="http://schemas.microsoft.com/office/drawing/2014/main" id="{410762F2-33DD-4B4B-B6A2-8153B1C65829}"/>
                </a:ext>
              </a:extLst>
            </p:cNvPr>
            <p:cNvSpPr>
              <a:spLocks/>
            </p:cNvSpPr>
            <p:nvPr/>
          </p:nvSpPr>
          <p:spPr bwMode="auto">
            <a:xfrm>
              <a:off x="858665" y="-6595864"/>
              <a:ext cx="5972175" cy="3014663"/>
            </a:xfrm>
            <a:custGeom>
              <a:avLst/>
              <a:gdLst>
                <a:gd name="T0" fmla="*/ 1165 w 1228"/>
                <a:gd name="T1" fmla="*/ 0 h 620"/>
                <a:gd name="T2" fmla="*/ 63 w 1228"/>
                <a:gd name="T3" fmla="*/ 0 h 620"/>
                <a:gd name="T4" fmla="*/ 0 w 1228"/>
                <a:gd name="T5" fmla="*/ 63 h 620"/>
                <a:gd name="T6" fmla="*/ 0 w 1228"/>
                <a:gd name="T7" fmla="*/ 620 h 620"/>
                <a:gd name="T8" fmla="*/ 7 w 1228"/>
                <a:gd name="T9" fmla="*/ 63 h 620"/>
                <a:gd name="T10" fmla="*/ 63 w 1228"/>
                <a:gd name="T11" fmla="*/ 6 h 620"/>
                <a:gd name="T12" fmla="*/ 1165 w 1228"/>
                <a:gd name="T13" fmla="*/ 6 h 620"/>
                <a:gd name="T14" fmla="*/ 1221 w 1228"/>
                <a:gd name="T15" fmla="*/ 63 h 620"/>
                <a:gd name="T16" fmla="*/ 1228 w 1228"/>
                <a:gd name="T17" fmla="*/ 620 h 620"/>
                <a:gd name="T18" fmla="*/ 1228 w 1228"/>
                <a:gd name="T19" fmla="*/ 63 h 620"/>
                <a:gd name="T20" fmla="*/ 1165 w 1228"/>
                <a:gd name="T21"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8" h="620">
                  <a:moveTo>
                    <a:pt x="1165" y="0"/>
                  </a:moveTo>
                  <a:cubicBezTo>
                    <a:pt x="63" y="0"/>
                    <a:pt x="63" y="0"/>
                    <a:pt x="63" y="0"/>
                  </a:cubicBezTo>
                  <a:cubicBezTo>
                    <a:pt x="28" y="0"/>
                    <a:pt x="0" y="28"/>
                    <a:pt x="0" y="63"/>
                  </a:cubicBezTo>
                  <a:cubicBezTo>
                    <a:pt x="0" y="620"/>
                    <a:pt x="0" y="620"/>
                    <a:pt x="0" y="620"/>
                  </a:cubicBezTo>
                  <a:cubicBezTo>
                    <a:pt x="7" y="63"/>
                    <a:pt x="7" y="63"/>
                    <a:pt x="7" y="63"/>
                  </a:cubicBezTo>
                  <a:cubicBezTo>
                    <a:pt x="7" y="32"/>
                    <a:pt x="32" y="6"/>
                    <a:pt x="63" y="6"/>
                  </a:cubicBezTo>
                  <a:cubicBezTo>
                    <a:pt x="1165" y="6"/>
                    <a:pt x="1165" y="6"/>
                    <a:pt x="1165" y="6"/>
                  </a:cubicBezTo>
                  <a:cubicBezTo>
                    <a:pt x="1196" y="6"/>
                    <a:pt x="1221" y="32"/>
                    <a:pt x="1221" y="63"/>
                  </a:cubicBezTo>
                  <a:cubicBezTo>
                    <a:pt x="1228" y="620"/>
                    <a:pt x="1228" y="620"/>
                    <a:pt x="1228" y="620"/>
                  </a:cubicBezTo>
                  <a:cubicBezTo>
                    <a:pt x="1228" y="63"/>
                    <a:pt x="1228" y="63"/>
                    <a:pt x="1228" y="63"/>
                  </a:cubicBezTo>
                  <a:cubicBezTo>
                    <a:pt x="1228" y="28"/>
                    <a:pt x="1200" y="0"/>
                    <a:pt x="1165" y="0"/>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3" name="Freeform 44">
              <a:extLst>
                <a:ext uri="{FF2B5EF4-FFF2-40B4-BE49-F238E27FC236}">
                  <a16:creationId xmlns:a16="http://schemas.microsoft.com/office/drawing/2014/main" id="{CAFB2F98-D4D1-4F98-87CC-B291213FA6A6}"/>
                </a:ext>
              </a:extLst>
            </p:cNvPr>
            <p:cNvSpPr>
              <a:spLocks/>
            </p:cNvSpPr>
            <p:nvPr/>
          </p:nvSpPr>
          <p:spPr bwMode="auto">
            <a:xfrm>
              <a:off x="858665" y="-1187251"/>
              <a:ext cx="5972175" cy="3014663"/>
            </a:xfrm>
            <a:custGeom>
              <a:avLst/>
              <a:gdLst>
                <a:gd name="T0" fmla="*/ 1221 w 1228"/>
                <a:gd name="T1" fmla="*/ 557 h 620"/>
                <a:gd name="T2" fmla="*/ 1165 w 1228"/>
                <a:gd name="T3" fmla="*/ 613 h 620"/>
                <a:gd name="T4" fmla="*/ 63 w 1228"/>
                <a:gd name="T5" fmla="*/ 613 h 620"/>
                <a:gd name="T6" fmla="*/ 7 w 1228"/>
                <a:gd name="T7" fmla="*/ 557 h 620"/>
                <a:gd name="T8" fmla="*/ 0 w 1228"/>
                <a:gd name="T9" fmla="*/ 0 h 620"/>
                <a:gd name="T10" fmla="*/ 0 w 1228"/>
                <a:gd name="T11" fmla="*/ 557 h 620"/>
                <a:gd name="T12" fmla="*/ 63 w 1228"/>
                <a:gd name="T13" fmla="*/ 620 h 620"/>
                <a:gd name="T14" fmla="*/ 1165 w 1228"/>
                <a:gd name="T15" fmla="*/ 620 h 620"/>
                <a:gd name="T16" fmla="*/ 1228 w 1228"/>
                <a:gd name="T17" fmla="*/ 557 h 620"/>
                <a:gd name="T18" fmla="*/ 1228 w 1228"/>
                <a:gd name="T19" fmla="*/ 0 h 620"/>
                <a:gd name="T20" fmla="*/ 1221 w 1228"/>
                <a:gd name="T21" fmla="*/ 557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8" h="620">
                  <a:moveTo>
                    <a:pt x="1221" y="557"/>
                  </a:moveTo>
                  <a:cubicBezTo>
                    <a:pt x="1221" y="588"/>
                    <a:pt x="1196" y="613"/>
                    <a:pt x="1165" y="613"/>
                  </a:cubicBezTo>
                  <a:cubicBezTo>
                    <a:pt x="63" y="613"/>
                    <a:pt x="63" y="613"/>
                    <a:pt x="63" y="613"/>
                  </a:cubicBezTo>
                  <a:cubicBezTo>
                    <a:pt x="32" y="613"/>
                    <a:pt x="7" y="588"/>
                    <a:pt x="7" y="557"/>
                  </a:cubicBezTo>
                  <a:cubicBezTo>
                    <a:pt x="0" y="0"/>
                    <a:pt x="0" y="0"/>
                    <a:pt x="0" y="0"/>
                  </a:cubicBezTo>
                  <a:cubicBezTo>
                    <a:pt x="0" y="557"/>
                    <a:pt x="0" y="557"/>
                    <a:pt x="0" y="557"/>
                  </a:cubicBezTo>
                  <a:cubicBezTo>
                    <a:pt x="0" y="591"/>
                    <a:pt x="28" y="620"/>
                    <a:pt x="63" y="620"/>
                  </a:cubicBezTo>
                  <a:cubicBezTo>
                    <a:pt x="1165" y="620"/>
                    <a:pt x="1165" y="620"/>
                    <a:pt x="1165" y="620"/>
                  </a:cubicBezTo>
                  <a:cubicBezTo>
                    <a:pt x="1200" y="620"/>
                    <a:pt x="1228" y="591"/>
                    <a:pt x="1228" y="557"/>
                  </a:cubicBezTo>
                  <a:cubicBezTo>
                    <a:pt x="1228" y="0"/>
                    <a:pt x="1228" y="0"/>
                    <a:pt x="1228" y="0"/>
                  </a:cubicBezTo>
                  <a:lnTo>
                    <a:pt x="1221" y="557"/>
                  </a:ln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64" name="Рисунок 21">
            <a:extLst>
              <a:ext uri="{FF2B5EF4-FFF2-40B4-BE49-F238E27FC236}">
                <a16:creationId xmlns:a16="http://schemas.microsoft.com/office/drawing/2014/main" id="{92638155-1F68-4422-A43E-8C234CAF062C}"/>
              </a:ext>
            </a:extLst>
          </p:cNvPr>
          <p:cNvSpPr>
            <a:spLocks noGrp="1"/>
          </p:cNvSpPr>
          <p:nvPr>
            <p:ph type="pic" sz="quarter" idx="28"/>
          </p:nvPr>
        </p:nvSpPr>
        <p:spPr>
          <a:xfrm>
            <a:off x="3896969" y="907569"/>
            <a:ext cx="2473151" cy="3311173"/>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endParaRPr lang="ru-RU" dirty="0"/>
          </a:p>
        </p:txBody>
      </p:sp>
    </p:spTree>
    <p:extLst>
      <p:ext uri="{BB962C8B-B14F-4D97-AF65-F5344CB8AC3E}">
        <p14:creationId xmlns:p14="http://schemas.microsoft.com/office/powerpoint/2010/main" val="7358047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2_Title with subtitle and content Layout">
    <p:spTree>
      <p:nvGrpSpPr>
        <p:cNvPr id="1" name=""/>
        <p:cNvGrpSpPr/>
        <p:nvPr/>
      </p:nvGrpSpPr>
      <p:grpSpPr>
        <a:xfrm>
          <a:off x="0" y="0"/>
          <a:ext cx="0" cy="0"/>
          <a:chOff x="0" y="0"/>
          <a:chExt cx="0" cy="0"/>
        </a:xfrm>
      </p:grpSpPr>
      <p:sp>
        <p:nvSpPr>
          <p:cNvPr id="8" name="Прямоугольник 34">
            <a:extLst>
              <a:ext uri="{FF2B5EF4-FFF2-40B4-BE49-F238E27FC236}">
                <a16:creationId xmlns:a16="http://schemas.microsoft.com/office/drawing/2014/main" id="{394B3B32-2383-40C3-8C2F-FAE6BEB7DF0E}"/>
              </a:ext>
            </a:extLst>
          </p:cNvPr>
          <p:cNvSpPr/>
          <p:nvPr userDrawn="1"/>
        </p:nvSpPr>
        <p:spPr>
          <a:xfrm flipV="1">
            <a:off x="0" y="0"/>
            <a:ext cx="9144000" cy="15318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7" y="383308"/>
            <a:ext cx="3240743" cy="962051"/>
          </a:xfrm>
        </p:spPr>
        <p:txBody>
          <a:bodyPr/>
          <a:lstStyle>
            <a:lvl1pPr>
              <a:defRPr>
                <a:solidFill>
                  <a:schemeClr val="bg1"/>
                </a:solidFill>
              </a:defRPr>
            </a:lvl1p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8" y="1893651"/>
            <a:ext cx="3231705" cy="2731928"/>
          </a:xfrm>
        </p:spPr>
        <p:txBody>
          <a:bodyPr/>
          <a:lstStyle/>
          <a:p>
            <a:pPr lvl="0"/>
            <a:r>
              <a:rPr lang="en-US" dirty="0"/>
              <a:t>Edit Master text styles</a:t>
            </a:r>
          </a:p>
          <a:p>
            <a:pPr lvl="1"/>
            <a:r>
              <a:rPr lang="en-US" dirty="0"/>
              <a:t>Second level</a:t>
            </a:r>
          </a:p>
          <a:p>
            <a:pPr lvl="2"/>
            <a:r>
              <a:rPr lang="en-US" dirty="0"/>
              <a:t>Third level</a:t>
            </a:r>
          </a:p>
        </p:txBody>
      </p:sp>
      <p:sp>
        <p:nvSpPr>
          <p:cNvPr id="19" name="Slide Number Placeholder 3">
            <a:extLst>
              <a:ext uri="{FF2B5EF4-FFF2-40B4-BE49-F238E27FC236}">
                <a16:creationId xmlns:a16="http://schemas.microsoft.com/office/drawing/2014/main" id="{4717F0CA-0CA4-48ED-95AB-6C85B1C29D96}"/>
              </a:ext>
            </a:extLst>
          </p:cNvPr>
          <p:cNvSpPr txBox="1">
            <a:spLocks/>
          </p:cNvSpPr>
          <p:nvPr userDrawn="1"/>
        </p:nvSpPr>
        <p:spPr>
          <a:xfrm>
            <a:off x="8288339" y="4877568"/>
            <a:ext cx="468000" cy="135000"/>
          </a:xfrm>
          <a:prstGeom prst="rect">
            <a:avLst/>
          </a:prstGeom>
        </p:spPr>
        <p:txBody>
          <a:bodyPr vert="horz" lIns="0" tIns="0" rIns="0" bIns="0" rtlCol="0" anchor="ctr"/>
          <a:lstStyle>
            <a:defPPr>
              <a:defRPr lang="fi-FI"/>
            </a:defPPr>
            <a:lvl1pPr marL="0" algn="r" defTabSz="914400" rtl="0" eaLnBrk="1" latinLnBrk="0" hangingPunct="1">
              <a:defRPr sz="900" kern="1200">
                <a:solidFill>
                  <a:schemeClr val="tx1">
                    <a:lumMod val="65000"/>
                    <a:lumOff val="3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60C2248-B95D-984B-A0F4-42B9A4652AA7}" type="slidenum">
              <a:rPr lang="en-US" smtClean="0"/>
              <a:pPr/>
              <a:t>‹#›</a:t>
            </a:fld>
            <a:endParaRPr lang="en-US" dirty="0"/>
          </a:p>
        </p:txBody>
      </p:sp>
      <p:grpSp>
        <p:nvGrpSpPr>
          <p:cNvPr id="20" name="Группа 113">
            <a:extLst>
              <a:ext uri="{FF2B5EF4-FFF2-40B4-BE49-F238E27FC236}">
                <a16:creationId xmlns:a16="http://schemas.microsoft.com/office/drawing/2014/main" id="{50927432-459C-4785-B31A-5AF87FD59B9D}"/>
              </a:ext>
            </a:extLst>
          </p:cNvPr>
          <p:cNvGrpSpPr/>
          <p:nvPr userDrawn="1"/>
        </p:nvGrpSpPr>
        <p:grpSpPr>
          <a:xfrm>
            <a:off x="3749937" y="600759"/>
            <a:ext cx="2793154" cy="3939319"/>
            <a:chOff x="858665" y="-6595864"/>
            <a:chExt cx="5972175" cy="8423276"/>
          </a:xfrm>
          <a:effectLst>
            <a:reflection blurRad="50800" stA="50000" endPos="8000" dir="5400000" sy="-100000" algn="bl" rotWithShape="0"/>
          </a:effectLst>
        </p:grpSpPr>
        <p:sp>
          <p:nvSpPr>
            <p:cNvPr id="21" name="Freeform 34">
              <a:extLst>
                <a:ext uri="{FF2B5EF4-FFF2-40B4-BE49-F238E27FC236}">
                  <a16:creationId xmlns:a16="http://schemas.microsoft.com/office/drawing/2014/main" id="{090B1CC6-AD2E-4612-852C-414F483A8F4F}"/>
                </a:ext>
              </a:extLst>
            </p:cNvPr>
            <p:cNvSpPr>
              <a:spLocks/>
            </p:cNvSpPr>
            <p:nvPr/>
          </p:nvSpPr>
          <p:spPr bwMode="auto">
            <a:xfrm>
              <a:off x="892002" y="-6567289"/>
              <a:ext cx="5905500" cy="8361363"/>
            </a:xfrm>
            <a:custGeom>
              <a:avLst/>
              <a:gdLst>
                <a:gd name="T0" fmla="*/ 56 w 1214"/>
                <a:gd name="T1" fmla="*/ 1719 h 1719"/>
                <a:gd name="T2" fmla="*/ 0 w 1214"/>
                <a:gd name="T3" fmla="*/ 1663 h 1719"/>
                <a:gd name="T4" fmla="*/ 0 w 1214"/>
                <a:gd name="T5" fmla="*/ 57 h 1719"/>
                <a:gd name="T6" fmla="*/ 56 w 1214"/>
                <a:gd name="T7" fmla="*/ 0 h 1719"/>
                <a:gd name="T8" fmla="*/ 1158 w 1214"/>
                <a:gd name="T9" fmla="*/ 0 h 1719"/>
                <a:gd name="T10" fmla="*/ 1214 w 1214"/>
                <a:gd name="T11" fmla="*/ 57 h 1719"/>
                <a:gd name="T12" fmla="*/ 1214 w 1214"/>
                <a:gd name="T13" fmla="*/ 1663 h 1719"/>
                <a:gd name="T14" fmla="*/ 1158 w 1214"/>
                <a:gd name="T15" fmla="*/ 1719 h 1719"/>
                <a:gd name="T16" fmla="*/ 56 w 1214"/>
                <a:gd name="T17" fmla="*/ 1719 h 1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4" h="1719">
                  <a:moveTo>
                    <a:pt x="56" y="1719"/>
                  </a:moveTo>
                  <a:cubicBezTo>
                    <a:pt x="25" y="1719"/>
                    <a:pt x="0" y="1694"/>
                    <a:pt x="0" y="1663"/>
                  </a:cubicBezTo>
                  <a:cubicBezTo>
                    <a:pt x="0" y="57"/>
                    <a:pt x="0" y="57"/>
                    <a:pt x="0" y="57"/>
                  </a:cubicBezTo>
                  <a:cubicBezTo>
                    <a:pt x="0" y="26"/>
                    <a:pt x="25" y="0"/>
                    <a:pt x="56" y="0"/>
                  </a:cubicBezTo>
                  <a:cubicBezTo>
                    <a:pt x="1158" y="0"/>
                    <a:pt x="1158" y="0"/>
                    <a:pt x="1158" y="0"/>
                  </a:cubicBezTo>
                  <a:cubicBezTo>
                    <a:pt x="1189" y="0"/>
                    <a:pt x="1214" y="26"/>
                    <a:pt x="1214" y="57"/>
                  </a:cubicBezTo>
                  <a:cubicBezTo>
                    <a:pt x="1214" y="1663"/>
                    <a:pt x="1214" y="1663"/>
                    <a:pt x="1214" y="1663"/>
                  </a:cubicBezTo>
                  <a:cubicBezTo>
                    <a:pt x="1214" y="1694"/>
                    <a:pt x="1189" y="1719"/>
                    <a:pt x="1158" y="1719"/>
                  </a:cubicBezTo>
                  <a:lnTo>
                    <a:pt x="56" y="1719"/>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2" name="Freeform 35">
              <a:extLst>
                <a:ext uri="{FF2B5EF4-FFF2-40B4-BE49-F238E27FC236}">
                  <a16:creationId xmlns:a16="http://schemas.microsoft.com/office/drawing/2014/main" id="{9A7A093F-24AA-4A41-9BDC-69EBB5A9A431}"/>
                </a:ext>
              </a:extLst>
            </p:cNvPr>
            <p:cNvSpPr>
              <a:spLocks noEditPoints="1"/>
            </p:cNvSpPr>
            <p:nvPr/>
          </p:nvSpPr>
          <p:spPr bwMode="auto">
            <a:xfrm>
              <a:off x="896765" y="-6557764"/>
              <a:ext cx="5895975" cy="8347075"/>
            </a:xfrm>
            <a:custGeom>
              <a:avLst/>
              <a:gdLst>
                <a:gd name="T0" fmla="*/ 1157 w 1212"/>
                <a:gd name="T1" fmla="*/ 1716 h 1716"/>
                <a:gd name="T2" fmla="*/ 55 w 1212"/>
                <a:gd name="T3" fmla="*/ 1716 h 1716"/>
                <a:gd name="T4" fmla="*/ 0 w 1212"/>
                <a:gd name="T5" fmla="*/ 1661 h 1716"/>
                <a:gd name="T6" fmla="*/ 0 w 1212"/>
                <a:gd name="T7" fmla="*/ 55 h 1716"/>
                <a:gd name="T8" fmla="*/ 55 w 1212"/>
                <a:gd name="T9" fmla="*/ 0 h 1716"/>
                <a:gd name="T10" fmla="*/ 1157 w 1212"/>
                <a:gd name="T11" fmla="*/ 0 h 1716"/>
                <a:gd name="T12" fmla="*/ 1212 w 1212"/>
                <a:gd name="T13" fmla="*/ 55 h 1716"/>
                <a:gd name="T14" fmla="*/ 1212 w 1212"/>
                <a:gd name="T15" fmla="*/ 1661 h 1716"/>
                <a:gd name="T16" fmla="*/ 1157 w 1212"/>
                <a:gd name="T17" fmla="*/ 1716 h 1716"/>
                <a:gd name="T18" fmla="*/ 55 w 1212"/>
                <a:gd name="T19" fmla="*/ 0 h 1716"/>
                <a:gd name="T20" fmla="*/ 1 w 1212"/>
                <a:gd name="T21" fmla="*/ 55 h 1716"/>
                <a:gd name="T22" fmla="*/ 1 w 1212"/>
                <a:gd name="T23" fmla="*/ 1661 h 1716"/>
                <a:gd name="T24" fmla="*/ 55 w 1212"/>
                <a:gd name="T25" fmla="*/ 1715 h 1716"/>
                <a:gd name="T26" fmla="*/ 1157 w 1212"/>
                <a:gd name="T27" fmla="*/ 1715 h 1716"/>
                <a:gd name="T28" fmla="*/ 1211 w 1212"/>
                <a:gd name="T29" fmla="*/ 1661 h 1716"/>
                <a:gd name="T30" fmla="*/ 1211 w 1212"/>
                <a:gd name="T31" fmla="*/ 55 h 1716"/>
                <a:gd name="T32" fmla="*/ 1157 w 1212"/>
                <a:gd name="T33" fmla="*/ 0 h 1716"/>
                <a:gd name="T34" fmla="*/ 55 w 1212"/>
                <a:gd name="T35" fmla="*/ 0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12" h="1716">
                  <a:moveTo>
                    <a:pt x="1157" y="1716"/>
                  </a:moveTo>
                  <a:cubicBezTo>
                    <a:pt x="55" y="1716"/>
                    <a:pt x="55" y="1716"/>
                    <a:pt x="55" y="1716"/>
                  </a:cubicBezTo>
                  <a:cubicBezTo>
                    <a:pt x="25" y="1716"/>
                    <a:pt x="0" y="1691"/>
                    <a:pt x="0" y="1661"/>
                  </a:cubicBezTo>
                  <a:cubicBezTo>
                    <a:pt x="0" y="55"/>
                    <a:pt x="0" y="55"/>
                    <a:pt x="0" y="55"/>
                  </a:cubicBezTo>
                  <a:cubicBezTo>
                    <a:pt x="0" y="24"/>
                    <a:pt x="25" y="0"/>
                    <a:pt x="55" y="0"/>
                  </a:cubicBezTo>
                  <a:cubicBezTo>
                    <a:pt x="1157" y="0"/>
                    <a:pt x="1157" y="0"/>
                    <a:pt x="1157" y="0"/>
                  </a:cubicBezTo>
                  <a:cubicBezTo>
                    <a:pt x="1187" y="0"/>
                    <a:pt x="1212" y="24"/>
                    <a:pt x="1212" y="55"/>
                  </a:cubicBezTo>
                  <a:cubicBezTo>
                    <a:pt x="1212" y="1661"/>
                    <a:pt x="1212" y="1661"/>
                    <a:pt x="1212" y="1661"/>
                  </a:cubicBezTo>
                  <a:cubicBezTo>
                    <a:pt x="1212" y="1691"/>
                    <a:pt x="1187" y="1716"/>
                    <a:pt x="1157" y="1716"/>
                  </a:cubicBezTo>
                  <a:close/>
                  <a:moveTo>
                    <a:pt x="55" y="0"/>
                  </a:moveTo>
                  <a:cubicBezTo>
                    <a:pt x="25" y="0"/>
                    <a:pt x="1" y="25"/>
                    <a:pt x="1" y="55"/>
                  </a:cubicBezTo>
                  <a:cubicBezTo>
                    <a:pt x="1" y="1661"/>
                    <a:pt x="1" y="1661"/>
                    <a:pt x="1" y="1661"/>
                  </a:cubicBezTo>
                  <a:cubicBezTo>
                    <a:pt x="1" y="1691"/>
                    <a:pt x="25" y="1715"/>
                    <a:pt x="55" y="1715"/>
                  </a:cubicBezTo>
                  <a:cubicBezTo>
                    <a:pt x="1157" y="1715"/>
                    <a:pt x="1157" y="1715"/>
                    <a:pt x="1157" y="1715"/>
                  </a:cubicBezTo>
                  <a:cubicBezTo>
                    <a:pt x="1187" y="1715"/>
                    <a:pt x="1211" y="1691"/>
                    <a:pt x="1211" y="1661"/>
                  </a:cubicBezTo>
                  <a:cubicBezTo>
                    <a:pt x="1211" y="55"/>
                    <a:pt x="1211" y="55"/>
                    <a:pt x="1211" y="55"/>
                  </a:cubicBezTo>
                  <a:cubicBezTo>
                    <a:pt x="1211" y="25"/>
                    <a:pt x="1187" y="0"/>
                    <a:pt x="1157" y="0"/>
                  </a:cubicBezTo>
                  <a:lnTo>
                    <a:pt x="55" y="0"/>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3" name="Freeform 36">
              <a:extLst>
                <a:ext uri="{FF2B5EF4-FFF2-40B4-BE49-F238E27FC236}">
                  <a16:creationId xmlns:a16="http://schemas.microsoft.com/office/drawing/2014/main" id="{A9257347-C487-4B14-982E-2135187299F6}"/>
                </a:ext>
              </a:extLst>
            </p:cNvPr>
            <p:cNvSpPr>
              <a:spLocks noEditPoints="1"/>
            </p:cNvSpPr>
            <p:nvPr/>
          </p:nvSpPr>
          <p:spPr bwMode="auto">
            <a:xfrm>
              <a:off x="858665" y="-6595864"/>
              <a:ext cx="5972175" cy="8423275"/>
            </a:xfrm>
            <a:custGeom>
              <a:avLst/>
              <a:gdLst>
                <a:gd name="T0" fmla="*/ 1165 w 1228"/>
                <a:gd name="T1" fmla="*/ 0 h 1732"/>
                <a:gd name="T2" fmla="*/ 63 w 1228"/>
                <a:gd name="T3" fmla="*/ 0 h 1732"/>
                <a:gd name="T4" fmla="*/ 0 w 1228"/>
                <a:gd name="T5" fmla="*/ 63 h 1732"/>
                <a:gd name="T6" fmla="*/ 0 w 1228"/>
                <a:gd name="T7" fmla="*/ 1669 h 1732"/>
                <a:gd name="T8" fmla="*/ 63 w 1228"/>
                <a:gd name="T9" fmla="*/ 1732 h 1732"/>
                <a:gd name="T10" fmla="*/ 1165 w 1228"/>
                <a:gd name="T11" fmla="*/ 1732 h 1732"/>
                <a:gd name="T12" fmla="*/ 1228 w 1228"/>
                <a:gd name="T13" fmla="*/ 1669 h 1732"/>
                <a:gd name="T14" fmla="*/ 1228 w 1228"/>
                <a:gd name="T15" fmla="*/ 63 h 1732"/>
                <a:gd name="T16" fmla="*/ 1165 w 1228"/>
                <a:gd name="T17" fmla="*/ 0 h 1732"/>
                <a:gd name="T18" fmla="*/ 1221 w 1228"/>
                <a:gd name="T19" fmla="*/ 1669 h 1732"/>
                <a:gd name="T20" fmla="*/ 1165 w 1228"/>
                <a:gd name="T21" fmla="*/ 1725 h 1732"/>
                <a:gd name="T22" fmla="*/ 63 w 1228"/>
                <a:gd name="T23" fmla="*/ 1725 h 1732"/>
                <a:gd name="T24" fmla="*/ 7 w 1228"/>
                <a:gd name="T25" fmla="*/ 1669 h 1732"/>
                <a:gd name="T26" fmla="*/ 7 w 1228"/>
                <a:gd name="T27" fmla="*/ 63 h 1732"/>
                <a:gd name="T28" fmla="*/ 63 w 1228"/>
                <a:gd name="T29" fmla="*/ 6 h 1732"/>
                <a:gd name="T30" fmla="*/ 1165 w 1228"/>
                <a:gd name="T31" fmla="*/ 6 h 1732"/>
                <a:gd name="T32" fmla="*/ 1221 w 1228"/>
                <a:gd name="T33" fmla="*/ 63 h 1732"/>
                <a:gd name="T34" fmla="*/ 1221 w 1228"/>
                <a:gd name="T35" fmla="*/ 1669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28" h="1732">
                  <a:moveTo>
                    <a:pt x="1165" y="0"/>
                  </a:moveTo>
                  <a:cubicBezTo>
                    <a:pt x="63" y="0"/>
                    <a:pt x="63" y="0"/>
                    <a:pt x="63" y="0"/>
                  </a:cubicBezTo>
                  <a:cubicBezTo>
                    <a:pt x="28" y="0"/>
                    <a:pt x="0" y="28"/>
                    <a:pt x="0" y="63"/>
                  </a:cubicBezTo>
                  <a:cubicBezTo>
                    <a:pt x="0" y="1669"/>
                    <a:pt x="0" y="1669"/>
                    <a:pt x="0" y="1669"/>
                  </a:cubicBezTo>
                  <a:cubicBezTo>
                    <a:pt x="0" y="1703"/>
                    <a:pt x="28" y="1732"/>
                    <a:pt x="63" y="1732"/>
                  </a:cubicBezTo>
                  <a:cubicBezTo>
                    <a:pt x="1165" y="1732"/>
                    <a:pt x="1165" y="1732"/>
                    <a:pt x="1165" y="1732"/>
                  </a:cubicBezTo>
                  <a:cubicBezTo>
                    <a:pt x="1200" y="1732"/>
                    <a:pt x="1228" y="1703"/>
                    <a:pt x="1228" y="1669"/>
                  </a:cubicBezTo>
                  <a:cubicBezTo>
                    <a:pt x="1228" y="63"/>
                    <a:pt x="1228" y="63"/>
                    <a:pt x="1228" y="63"/>
                  </a:cubicBezTo>
                  <a:cubicBezTo>
                    <a:pt x="1228" y="28"/>
                    <a:pt x="1200" y="0"/>
                    <a:pt x="1165" y="0"/>
                  </a:cubicBezTo>
                  <a:close/>
                  <a:moveTo>
                    <a:pt x="1221" y="1669"/>
                  </a:moveTo>
                  <a:cubicBezTo>
                    <a:pt x="1221" y="1700"/>
                    <a:pt x="1196" y="1725"/>
                    <a:pt x="1165" y="1725"/>
                  </a:cubicBezTo>
                  <a:cubicBezTo>
                    <a:pt x="63" y="1725"/>
                    <a:pt x="63" y="1725"/>
                    <a:pt x="63" y="1725"/>
                  </a:cubicBezTo>
                  <a:cubicBezTo>
                    <a:pt x="32" y="1725"/>
                    <a:pt x="7" y="1700"/>
                    <a:pt x="7" y="1669"/>
                  </a:cubicBezTo>
                  <a:cubicBezTo>
                    <a:pt x="7" y="63"/>
                    <a:pt x="7" y="63"/>
                    <a:pt x="7" y="63"/>
                  </a:cubicBezTo>
                  <a:cubicBezTo>
                    <a:pt x="7" y="32"/>
                    <a:pt x="32" y="6"/>
                    <a:pt x="63" y="6"/>
                  </a:cubicBezTo>
                  <a:cubicBezTo>
                    <a:pt x="1165" y="6"/>
                    <a:pt x="1165" y="6"/>
                    <a:pt x="1165" y="6"/>
                  </a:cubicBezTo>
                  <a:cubicBezTo>
                    <a:pt x="1196" y="6"/>
                    <a:pt x="1221" y="32"/>
                    <a:pt x="1221" y="63"/>
                  </a:cubicBezTo>
                  <a:lnTo>
                    <a:pt x="1221" y="1669"/>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4" name="Freeform 37">
              <a:extLst>
                <a:ext uri="{FF2B5EF4-FFF2-40B4-BE49-F238E27FC236}">
                  <a16:creationId xmlns:a16="http://schemas.microsoft.com/office/drawing/2014/main" id="{94FBC209-2626-43BA-823C-21128F9CAE99}"/>
                </a:ext>
              </a:extLst>
            </p:cNvPr>
            <p:cNvSpPr>
              <a:spLocks/>
            </p:cNvSpPr>
            <p:nvPr/>
          </p:nvSpPr>
          <p:spPr bwMode="auto">
            <a:xfrm>
              <a:off x="3651077" y="1278136"/>
              <a:ext cx="388938" cy="346075"/>
            </a:xfrm>
            <a:custGeom>
              <a:avLst/>
              <a:gdLst>
                <a:gd name="T0" fmla="*/ 1 w 80"/>
                <a:gd name="T1" fmla="*/ 42 h 71"/>
                <a:gd name="T2" fmla="*/ 41 w 80"/>
                <a:gd name="T3" fmla="*/ 2 h 71"/>
                <a:gd name="T4" fmla="*/ 80 w 80"/>
                <a:gd name="T5" fmla="*/ 41 h 71"/>
                <a:gd name="T6" fmla="*/ 80 w 80"/>
                <a:gd name="T7" fmla="*/ 40 h 71"/>
                <a:gd name="T8" fmla="*/ 40 w 80"/>
                <a:gd name="T9" fmla="*/ 0 h 71"/>
                <a:gd name="T10" fmla="*/ 0 w 80"/>
                <a:gd name="T11" fmla="*/ 40 h 71"/>
                <a:gd name="T12" fmla="*/ 15 w 80"/>
                <a:gd name="T13" fmla="*/ 71 h 71"/>
                <a:gd name="T14" fmla="*/ 1 w 80"/>
                <a:gd name="T15" fmla="*/ 42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71">
                  <a:moveTo>
                    <a:pt x="1" y="42"/>
                  </a:moveTo>
                  <a:cubicBezTo>
                    <a:pt x="1" y="20"/>
                    <a:pt x="19" y="2"/>
                    <a:pt x="41" y="2"/>
                  </a:cubicBezTo>
                  <a:cubicBezTo>
                    <a:pt x="62" y="2"/>
                    <a:pt x="80" y="19"/>
                    <a:pt x="80" y="41"/>
                  </a:cubicBezTo>
                  <a:cubicBezTo>
                    <a:pt x="80" y="41"/>
                    <a:pt x="80" y="40"/>
                    <a:pt x="80" y="40"/>
                  </a:cubicBezTo>
                  <a:cubicBezTo>
                    <a:pt x="80" y="18"/>
                    <a:pt x="62" y="0"/>
                    <a:pt x="40" y="0"/>
                  </a:cubicBezTo>
                  <a:cubicBezTo>
                    <a:pt x="18" y="0"/>
                    <a:pt x="0" y="18"/>
                    <a:pt x="0" y="40"/>
                  </a:cubicBezTo>
                  <a:cubicBezTo>
                    <a:pt x="0" y="53"/>
                    <a:pt x="6" y="64"/>
                    <a:pt x="15" y="71"/>
                  </a:cubicBezTo>
                  <a:cubicBezTo>
                    <a:pt x="6" y="64"/>
                    <a:pt x="1" y="53"/>
                    <a:pt x="1" y="42"/>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5" name="Freeform 38">
              <a:extLst>
                <a:ext uri="{FF2B5EF4-FFF2-40B4-BE49-F238E27FC236}">
                  <a16:creationId xmlns:a16="http://schemas.microsoft.com/office/drawing/2014/main" id="{10CA9DCE-D6DE-496E-8773-F65E55608CCE}"/>
                </a:ext>
              </a:extLst>
            </p:cNvPr>
            <p:cNvSpPr>
              <a:spLocks/>
            </p:cNvSpPr>
            <p:nvPr/>
          </p:nvSpPr>
          <p:spPr bwMode="auto">
            <a:xfrm>
              <a:off x="3665365" y="1341636"/>
              <a:ext cx="369888" cy="330200"/>
            </a:xfrm>
            <a:custGeom>
              <a:avLst/>
              <a:gdLst>
                <a:gd name="T0" fmla="*/ 75 w 76"/>
                <a:gd name="T1" fmla="*/ 28 h 68"/>
                <a:gd name="T2" fmla="*/ 37 w 76"/>
                <a:gd name="T3" fmla="*/ 66 h 68"/>
                <a:gd name="T4" fmla="*/ 0 w 76"/>
                <a:gd name="T5" fmla="*/ 29 h 68"/>
                <a:gd name="T6" fmla="*/ 0 w 76"/>
                <a:gd name="T7" fmla="*/ 30 h 68"/>
                <a:gd name="T8" fmla="*/ 38 w 76"/>
                <a:gd name="T9" fmla="*/ 68 h 68"/>
                <a:gd name="T10" fmla="*/ 76 w 76"/>
                <a:gd name="T11" fmla="*/ 30 h 68"/>
                <a:gd name="T12" fmla="*/ 62 w 76"/>
                <a:gd name="T13" fmla="*/ 0 h 68"/>
                <a:gd name="T14" fmla="*/ 75 w 76"/>
                <a:gd name="T15" fmla="*/ 2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68">
                  <a:moveTo>
                    <a:pt x="75" y="28"/>
                  </a:moveTo>
                  <a:cubicBezTo>
                    <a:pt x="75" y="49"/>
                    <a:pt x="58" y="66"/>
                    <a:pt x="37" y="66"/>
                  </a:cubicBezTo>
                  <a:cubicBezTo>
                    <a:pt x="17" y="66"/>
                    <a:pt x="0" y="50"/>
                    <a:pt x="0" y="29"/>
                  </a:cubicBezTo>
                  <a:cubicBezTo>
                    <a:pt x="0" y="30"/>
                    <a:pt x="0" y="30"/>
                    <a:pt x="0" y="30"/>
                  </a:cubicBezTo>
                  <a:cubicBezTo>
                    <a:pt x="0" y="51"/>
                    <a:pt x="17" y="68"/>
                    <a:pt x="38" y="68"/>
                  </a:cubicBezTo>
                  <a:cubicBezTo>
                    <a:pt x="59" y="68"/>
                    <a:pt x="76" y="51"/>
                    <a:pt x="76" y="30"/>
                  </a:cubicBezTo>
                  <a:cubicBezTo>
                    <a:pt x="76" y="18"/>
                    <a:pt x="71" y="7"/>
                    <a:pt x="62" y="0"/>
                  </a:cubicBezTo>
                  <a:cubicBezTo>
                    <a:pt x="70" y="7"/>
                    <a:pt x="75" y="17"/>
                    <a:pt x="75" y="28"/>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6" name="Oval 39">
              <a:extLst>
                <a:ext uri="{FF2B5EF4-FFF2-40B4-BE49-F238E27FC236}">
                  <a16:creationId xmlns:a16="http://schemas.microsoft.com/office/drawing/2014/main" id="{179D0CAA-0E31-441D-A99F-43D239106024}"/>
                </a:ext>
              </a:extLst>
            </p:cNvPr>
            <p:cNvSpPr>
              <a:spLocks noChangeArrowheads="1"/>
            </p:cNvSpPr>
            <p:nvPr/>
          </p:nvSpPr>
          <p:spPr bwMode="auto">
            <a:xfrm>
              <a:off x="3665365" y="1292424"/>
              <a:ext cx="369888" cy="365125"/>
            </a:xfrm>
            <a:prstGeom prst="ellipse">
              <a:avLst/>
            </a:prstGeom>
            <a:solidFill>
              <a:srgbClr val="F3F3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7" name="Oval 40">
              <a:extLst>
                <a:ext uri="{FF2B5EF4-FFF2-40B4-BE49-F238E27FC236}">
                  <a16:creationId xmlns:a16="http://schemas.microsoft.com/office/drawing/2014/main" id="{E5BAA248-1839-45B1-BCBE-6A43C98A66EB}"/>
                </a:ext>
              </a:extLst>
            </p:cNvPr>
            <p:cNvSpPr>
              <a:spLocks noChangeArrowheads="1"/>
            </p:cNvSpPr>
            <p:nvPr/>
          </p:nvSpPr>
          <p:spPr bwMode="auto">
            <a:xfrm>
              <a:off x="3786015" y="-6324401"/>
              <a:ext cx="117475" cy="112713"/>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8" name="Oval 41">
              <a:extLst>
                <a:ext uri="{FF2B5EF4-FFF2-40B4-BE49-F238E27FC236}">
                  <a16:creationId xmlns:a16="http://schemas.microsoft.com/office/drawing/2014/main" id="{537DD22D-C48E-4BB7-8179-FD6AEDCBE54C}"/>
                </a:ext>
              </a:extLst>
            </p:cNvPr>
            <p:cNvSpPr>
              <a:spLocks noChangeArrowheads="1"/>
            </p:cNvSpPr>
            <p:nvPr/>
          </p:nvSpPr>
          <p:spPr bwMode="auto">
            <a:xfrm>
              <a:off x="3811415" y="-6303764"/>
              <a:ext cx="68263" cy="73025"/>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9" name="Rectangle 42">
              <a:extLst>
                <a:ext uri="{FF2B5EF4-FFF2-40B4-BE49-F238E27FC236}">
                  <a16:creationId xmlns:a16="http://schemas.microsoft.com/office/drawing/2014/main" id="{4C71C59F-7A18-4856-8936-44ED00AA5D3E}"/>
                </a:ext>
              </a:extLst>
            </p:cNvPr>
            <p:cNvSpPr>
              <a:spLocks noChangeArrowheads="1"/>
            </p:cNvSpPr>
            <p:nvPr/>
          </p:nvSpPr>
          <p:spPr bwMode="auto">
            <a:xfrm>
              <a:off x="1203152" y="-5914826"/>
              <a:ext cx="5283200" cy="7067550"/>
            </a:xfrm>
            <a:prstGeom prst="rect">
              <a:avLst/>
            </a:prstGeom>
            <a:solidFill>
              <a:srgbClr val="619C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0" name="Freeform 43">
              <a:extLst>
                <a:ext uri="{FF2B5EF4-FFF2-40B4-BE49-F238E27FC236}">
                  <a16:creationId xmlns:a16="http://schemas.microsoft.com/office/drawing/2014/main" id="{BC831EBA-5DC6-46F7-ADC2-D9F581E4DFC9}"/>
                </a:ext>
              </a:extLst>
            </p:cNvPr>
            <p:cNvSpPr>
              <a:spLocks/>
            </p:cNvSpPr>
            <p:nvPr/>
          </p:nvSpPr>
          <p:spPr bwMode="auto">
            <a:xfrm>
              <a:off x="858665" y="-6595864"/>
              <a:ext cx="5972175" cy="3014663"/>
            </a:xfrm>
            <a:custGeom>
              <a:avLst/>
              <a:gdLst>
                <a:gd name="T0" fmla="*/ 1165 w 1228"/>
                <a:gd name="T1" fmla="*/ 0 h 620"/>
                <a:gd name="T2" fmla="*/ 63 w 1228"/>
                <a:gd name="T3" fmla="*/ 0 h 620"/>
                <a:gd name="T4" fmla="*/ 0 w 1228"/>
                <a:gd name="T5" fmla="*/ 63 h 620"/>
                <a:gd name="T6" fmla="*/ 0 w 1228"/>
                <a:gd name="T7" fmla="*/ 620 h 620"/>
                <a:gd name="T8" fmla="*/ 7 w 1228"/>
                <a:gd name="T9" fmla="*/ 63 h 620"/>
                <a:gd name="T10" fmla="*/ 63 w 1228"/>
                <a:gd name="T11" fmla="*/ 6 h 620"/>
                <a:gd name="T12" fmla="*/ 1165 w 1228"/>
                <a:gd name="T13" fmla="*/ 6 h 620"/>
                <a:gd name="T14" fmla="*/ 1221 w 1228"/>
                <a:gd name="T15" fmla="*/ 63 h 620"/>
                <a:gd name="T16" fmla="*/ 1228 w 1228"/>
                <a:gd name="T17" fmla="*/ 620 h 620"/>
                <a:gd name="T18" fmla="*/ 1228 w 1228"/>
                <a:gd name="T19" fmla="*/ 63 h 620"/>
                <a:gd name="T20" fmla="*/ 1165 w 1228"/>
                <a:gd name="T21"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8" h="620">
                  <a:moveTo>
                    <a:pt x="1165" y="0"/>
                  </a:moveTo>
                  <a:cubicBezTo>
                    <a:pt x="63" y="0"/>
                    <a:pt x="63" y="0"/>
                    <a:pt x="63" y="0"/>
                  </a:cubicBezTo>
                  <a:cubicBezTo>
                    <a:pt x="28" y="0"/>
                    <a:pt x="0" y="28"/>
                    <a:pt x="0" y="63"/>
                  </a:cubicBezTo>
                  <a:cubicBezTo>
                    <a:pt x="0" y="620"/>
                    <a:pt x="0" y="620"/>
                    <a:pt x="0" y="620"/>
                  </a:cubicBezTo>
                  <a:cubicBezTo>
                    <a:pt x="7" y="63"/>
                    <a:pt x="7" y="63"/>
                    <a:pt x="7" y="63"/>
                  </a:cubicBezTo>
                  <a:cubicBezTo>
                    <a:pt x="7" y="32"/>
                    <a:pt x="32" y="6"/>
                    <a:pt x="63" y="6"/>
                  </a:cubicBezTo>
                  <a:cubicBezTo>
                    <a:pt x="1165" y="6"/>
                    <a:pt x="1165" y="6"/>
                    <a:pt x="1165" y="6"/>
                  </a:cubicBezTo>
                  <a:cubicBezTo>
                    <a:pt x="1196" y="6"/>
                    <a:pt x="1221" y="32"/>
                    <a:pt x="1221" y="63"/>
                  </a:cubicBezTo>
                  <a:cubicBezTo>
                    <a:pt x="1228" y="620"/>
                    <a:pt x="1228" y="620"/>
                    <a:pt x="1228" y="620"/>
                  </a:cubicBezTo>
                  <a:cubicBezTo>
                    <a:pt x="1228" y="63"/>
                    <a:pt x="1228" y="63"/>
                    <a:pt x="1228" y="63"/>
                  </a:cubicBezTo>
                  <a:cubicBezTo>
                    <a:pt x="1228" y="28"/>
                    <a:pt x="1200" y="0"/>
                    <a:pt x="1165" y="0"/>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1" name="Freeform 44">
              <a:extLst>
                <a:ext uri="{FF2B5EF4-FFF2-40B4-BE49-F238E27FC236}">
                  <a16:creationId xmlns:a16="http://schemas.microsoft.com/office/drawing/2014/main" id="{8ED660A7-2F40-434B-AB9D-5C933FD87214}"/>
                </a:ext>
              </a:extLst>
            </p:cNvPr>
            <p:cNvSpPr>
              <a:spLocks/>
            </p:cNvSpPr>
            <p:nvPr/>
          </p:nvSpPr>
          <p:spPr bwMode="auto">
            <a:xfrm>
              <a:off x="858665" y="-1187251"/>
              <a:ext cx="5972175" cy="3014663"/>
            </a:xfrm>
            <a:custGeom>
              <a:avLst/>
              <a:gdLst>
                <a:gd name="T0" fmla="*/ 1221 w 1228"/>
                <a:gd name="T1" fmla="*/ 557 h 620"/>
                <a:gd name="T2" fmla="*/ 1165 w 1228"/>
                <a:gd name="T3" fmla="*/ 613 h 620"/>
                <a:gd name="T4" fmla="*/ 63 w 1228"/>
                <a:gd name="T5" fmla="*/ 613 h 620"/>
                <a:gd name="T6" fmla="*/ 7 w 1228"/>
                <a:gd name="T7" fmla="*/ 557 h 620"/>
                <a:gd name="T8" fmla="*/ 0 w 1228"/>
                <a:gd name="T9" fmla="*/ 0 h 620"/>
                <a:gd name="T10" fmla="*/ 0 w 1228"/>
                <a:gd name="T11" fmla="*/ 557 h 620"/>
                <a:gd name="T12" fmla="*/ 63 w 1228"/>
                <a:gd name="T13" fmla="*/ 620 h 620"/>
                <a:gd name="T14" fmla="*/ 1165 w 1228"/>
                <a:gd name="T15" fmla="*/ 620 h 620"/>
                <a:gd name="T16" fmla="*/ 1228 w 1228"/>
                <a:gd name="T17" fmla="*/ 557 h 620"/>
                <a:gd name="T18" fmla="*/ 1228 w 1228"/>
                <a:gd name="T19" fmla="*/ 0 h 620"/>
                <a:gd name="T20" fmla="*/ 1221 w 1228"/>
                <a:gd name="T21" fmla="*/ 557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8" h="620">
                  <a:moveTo>
                    <a:pt x="1221" y="557"/>
                  </a:moveTo>
                  <a:cubicBezTo>
                    <a:pt x="1221" y="588"/>
                    <a:pt x="1196" y="613"/>
                    <a:pt x="1165" y="613"/>
                  </a:cubicBezTo>
                  <a:cubicBezTo>
                    <a:pt x="63" y="613"/>
                    <a:pt x="63" y="613"/>
                    <a:pt x="63" y="613"/>
                  </a:cubicBezTo>
                  <a:cubicBezTo>
                    <a:pt x="32" y="613"/>
                    <a:pt x="7" y="588"/>
                    <a:pt x="7" y="557"/>
                  </a:cubicBezTo>
                  <a:cubicBezTo>
                    <a:pt x="0" y="0"/>
                    <a:pt x="0" y="0"/>
                    <a:pt x="0" y="0"/>
                  </a:cubicBezTo>
                  <a:cubicBezTo>
                    <a:pt x="0" y="557"/>
                    <a:pt x="0" y="557"/>
                    <a:pt x="0" y="557"/>
                  </a:cubicBezTo>
                  <a:cubicBezTo>
                    <a:pt x="0" y="591"/>
                    <a:pt x="28" y="620"/>
                    <a:pt x="63" y="620"/>
                  </a:cubicBezTo>
                  <a:cubicBezTo>
                    <a:pt x="1165" y="620"/>
                    <a:pt x="1165" y="620"/>
                    <a:pt x="1165" y="620"/>
                  </a:cubicBezTo>
                  <a:cubicBezTo>
                    <a:pt x="1200" y="620"/>
                    <a:pt x="1228" y="591"/>
                    <a:pt x="1228" y="557"/>
                  </a:cubicBezTo>
                  <a:cubicBezTo>
                    <a:pt x="1228" y="0"/>
                    <a:pt x="1228" y="0"/>
                    <a:pt x="1228" y="0"/>
                  </a:cubicBezTo>
                  <a:lnTo>
                    <a:pt x="1221" y="557"/>
                  </a:ln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32" name="Рисунок 21">
            <a:extLst>
              <a:ext uri="{FF2B5EF4-FFF2-40B4-BE49-F238E27FC236}">
                <a16:creationId xmlns:a16="http://schemas.microsoft.com/office/drawing/2014/main" id="{3042E93A-58FB-4B4E-86FE-DCE6D5EF8366}"/>
              </a:ext>
            </a:extLst>
          </p:cNvPr>
          <p:cNvSpPr>
            <a:spLocks noGrp="1"/>
          </p:cNvSpPr>
          <p:nvPr>
            <p:ph type="pic" sz="quarter" idx="28"/>
          </p:nvPr>
        </p:nvSpPr>
        <p:spPr>
          <a:xfrm>
            <a:off x="3896969" y="907569"/>
            <a:ext cx="2473151" cy="3311173"/>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endParaRPr lang="ru-RU" dirty="0"/>
          </a:p>
        </p:txBody>
      </p:sp>
    </p:spTree>
    <p:extLst>
      <p:ext uri="{BB962C8B-B14F-4D97-AF65-F5344CB8AC3E}">
        <p14:creationId xmlns:p14="http://schemas.microsoft.com/office/powerpoint/2010/main" val="252791247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8_Title with subtitle and content Layout">
    <p:spTree>
      <p:nvGrpSpPr>
        <p:cNvPr id="1" name=""/>
        <p:cNvGrpSpPr/>
        <p:nvPr/>
      </p:nvGrpSpPr>
      <p:grpSpPr>
        <a:xfrm>
          <a:off x="0" y="0"/>
          <a:ext cx="0" cy="0"/>
          <a:chOff x="0" y="0"/>
          <a:chExt cx="0" cy="0"/>
        </a:xfrm>
      </p:grpSpPr>
      <p:sp>
        <p:nvSpPr>
          <p:cNvPr id="8" name="Прямоугольник 21">
            <a:extLst>
              <a:ext uri="{FF2B5EF4-FFF2-40B4-BE49-F238E27FC236}">
                <a16:creationId xmlns:a16="http://schemas.microsoft.com/office/drawing/2014/main" id="{51AEE533-6464-457C-9044-32D56EA266E7}"/>
              </a:ext>
            </a:extLst>
          </p:cNvPr>
          <p:cNvSpPr/>
          <p:nvPr userDrawn="1"/>
        </p:nvSpPr>
        <p:spPr>
          <a:xfrm>
            <a:off x="0" y="1324565"/>
            <a:ext cx="9144000" cy="3370651"/>
          </a:xfrm>
          <a:prstGeom prst="rect">
            <a:avLst/>
          </a:prstGeom>
          <a:solidFill>
            <a:srgbClr val="F9F5F1"/>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9" y="383309"/>
            <a:ext cx="3625208" cy="360000"/>
          </a:xfrm>
        </p:spPr>
        <p:txBody>
          <a:body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535588"/>
            <a:ext cx="8353233" cy="3034154"/>
          </a:xfrm>
        </p:spPr>
        <p:txBody>
          <a:bodyPr/>
          <a:lstStyle>
            <a:lvl1pPr>
              <a:defRPr>
                <a:solidFill>
                  <a:schemeClr val="tx1"/>
                </a:solidFill>
              </a:defRPr>
            </a:lvl1pPr>
            <a:lvl2pPr>
              <a:defRPr>
                <a:solidFill>
                  <a:schemeClr val="tx1"/>
                </a:solidFill>
              </a:defRPr>
            </a:lvl2pPr>
            <a:lvl3pPr>
              <a:defRPr>
                <a:solidFill>
                  <a:schemeClr val="tx1"/>
                </a:solidFill>
              </a:defRPr>
            </a:lvl3pPr>
          </a:lstStyle>
          <a:p>
            <a:pPr lvl="0"/>
            <a:r>
              <a:rPr lang="en-US" dirty="0"/>
              <a:t>Edit Master text styles</a:t>
            </a:r>
          </a:p>
          <a:p>
            <a:pPr lvl="1"/>
            <a:r>
              <a:rPr lang="en-US" dirty="0"/>
              <a:t>Second level</a:t>
            </a:r>
          </a:p>
          <a:p>
            <a:pPr lvl="2"/>
            <a:r>
              <a:rPr lang="en-US" dirty="0"/>
              <a:t>Third level</a:t>
            </a:r>
          </a:p>
        </p:txBody>
      </p:sp>
      <p:sp>
        <p:nvSpPr>
          <p:cNvPr id="9" name="Рисунок 21">
            <a:extLst>
              <a:ext uri="{FF2B5EF4-FFF2-40B4-BE49-F238E27FC236}">
                <a16:creationId xmlns:a16="http://schemas.microsoft.com/office/drawing/2014/main" id="{8C1D2474-B9B4-40B0-8BE8-994BDBC05AD4}"/>
              </a:ext>
            </a:extLst>
          </p:cNvPr>
          <p:cNvSpPr>
            <a:spLocks noGrp="1"/>
          </p:cNvSpPr>
          <p:nvPr>
            <p:ph type="pic" sz="quarter" idx="28" hasCustomPrompt="1"/>
          </p:nvPr>
        </p:nvSpPr>
        <p:spPr>
          <a:xfrm>
            <a:off x="4834707" y="573759"/>
            <a:ext cx="3373968" cy="2154514"/>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r>
              <a:rPr lang="en-US" dirty="0"/>
              <a:t>/</a:t>
            </a:r>
            <a:endParaRPr lang="ru-RU" dirty="0"/>
          </a:p>
        </p:txBody>
      </p:sp>
    </p:spTree>
    <p:extLst>
      <p:ext uri="{BB962C8B-B14F-4D97-AF65-F5344CB8AC3E}">
        <p14:creationId xmlns:p14="http://schemas.microsoft.com/office/powerpoint/2010/main" val="254620979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6_Title with subtitle and content Layout">
    <p:spTree>
      <p:nvGrpSpPr>
        <p:cNvPr id="1" name=""/>
        <p:cNvGrpSpPr/>
        <p:nvPr/>
      </p:nvGrpSpPr>
      <p:grpSpPr>
        <a:xfrm>
          <a:off x="0" y="0"/>
          <a:ext cx="0" cy="0"/>
          <a:chOff x="0" y="0"/>
          <a:chExt cx="0" cy="0"/>
        </a:xfrm>
      </p:grpSpPr>
      <p:sp>
        <p:nvSpPr>
          <p:cNvPr id="8" name="Прямоугольник 21">
            <a:extLst>
              <a:ext uri="{FF2B5EF4-FFF2-40B4-BE49-F238E27FC236}">
                <a16:creationId xmlns:a16="http://schemas.microsoft.com/office/drawing/2014/main" id="{51AEE533-6464-457C-9044-32D56EA266E7}"/>
              </a:ext>
            </a:extLst>
          </p:cNvPr>
          <p:cNvSpPr/>
          <p:nvPr userDrawn="1"/>
        </p:nvSpPr>
        <p:spPr>
          <a:xfrm>
            <a:off x="0" y="1324565"/>
            <a:ext cx="9144000" cy="337065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9" y="383309"/>
            <a:ext cx="3625208" cy="360000"/>
          </a:xfrm>
        </p:spPr>
        <p:txBody>
          <a:body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535588"/>
            <a:ext cx="8353233" cy="3034154"/>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
        <p:nvSpPr>
          <p:cNvPr id="9" name="Рисунок 21">
            <a:extLst>
              <a:ext uri="{FF2B5EF4-FFF2-40B4-BE49-F238E27FC236}">
                <a16:creationId xmlns:a16="http://schemas.microsoft.com/office/drawing/2014/main" id="{8C1D2474-B9B4-40B0-8BE8-994BDBC05AD4}"/>
              </a:ext>
            </a:extLst>
          </p:cNvPr>
          <p:cNvSpPr>
            <a:spLocks noGrp="1"/>
          </p:cNvSpPr>
          <p:nvPr>
            <p:ph type="pic" sz="quarter" idx="28" hasCustomPrompt="1"/>
          </p:nvPr>
        </p:nvSpPr>
        <p:spPr>
          <a:xfrm>
            <a:off x="4834707" y="573759"/>
            <a:ext cx="3373968" cy="2154514"/>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r>
              <a:rPr lang="en-US" dirty="0"/>
              <a:t>/</a:t>
            </a:r>
            <a:endParaRPr lang="ru-RU" dirty="0"/>
          </a:p>
        </p:txBody>
      </p:sp>
    </p:spTree>
    <p:extLst>
      <p:ext uri="{BB962C8B-B14F-4D97-AF65-F5344CB8AC3E}">
        <p14:creationId xmlns:p14="http://schemas.microsoft.com/office/powerpoint/2010/main" val="290940087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5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5685836"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5680439" cy="3250805"/>
          </a:xfrm>
        </p:spPr>
        <p:txBody>
          <a:bodyPr/>
          <a:lstStyle/>
          <a:p>
            <a:pPr lvl="0"/>
            <a:r>
              <a:rPr lang="en-US"/>
              <a:t>Edit Master text styles</a:t>
            </a:r>
          </a:p>
          <a:p>
            <a:pPr lvl="1"/>
            <a:r>
              <a:rPr lang="en-US"/>
              <a:t>Second level</a:t>
            </a:r>
          </a:p>
          <a:p>
            <a:pPr lvl="2"/>
            <a:r>
              <a:rPr lang="en-US"/>
              <a:t>Third level</a:t>
            </a:r>
          </a:p>
        </p:txBody>
      </p:sp>
      <p:grpSp>
        <p:nvGrpSpPr>
          <p:cNvPr id="8" name="Группа 17">
            <a:extLst>
              <a:ext uri="{FF2B5EF4-FFF2-40B4-BE49-F238E27FC236}">
                <a16:creationId xmlns:a16="http://schemas.microsoft.com/office/drawing/2014/main" id="{C4508ACA-3F91-4949-BEDA-30D792BD23F5}"/>
              </a:ext>
            </a:extLst>
          </p:cNvPr>
          <p:cNvGrpSpPr/>
          <p:nvPr userDrawn="1"/>
        </p:nvGrpSpPr>
        <p:grpSpPr>
          <a:xfrm>
            <a:off x="6254340" y="1062166"/>
            <a:ext cx="5764543" cy="3131985"/>
            <a:chOff x="7068965" y="3978474"/>
            <a:chExt cx="13623925" cy="7402512"/>
          </a:xfrm>
          <a:effectLst>
            <a:reflection blurRad="50800" stA="50000" endPos="17000" dir="5400000" sy="-100000" algn="bl" rotWithShape="0"/>
          </a:effectLst>
        </p:grpSpPr>
        <p:sp>
          <p:nvSpPr>
            <p:cNvPr id="9" name="Freeform 60">
              <a:extLst>
                <a:ext uri="{FF2B5EF4-FFF2-40B4-BE49-F238E27FC236}">
                  <a16:creationId xmlns:a16="http://schemas.microsoft.com/office/drawing/2014/main" id="{6B175909-2855-456C-9929-56890650BD98}"/>
                </a:ext>
              </a:extLst>
            </p:cNvPr>
            <p:cNvSpPr>
              <a:spLocks/>
            </p:cNvSpPr>
            <p:nvPr/>
          </p:nvSpPr>
          <p:spPr bwMode="auto">
            <a:xfrm>
              <a:off x="8664402" y="3978474"/>
              <a:ext cx="10433050" cy="7237413"/>
            </a:xfrm>
            <a:custGeom>
              <a:avLst/>
              <a:gdLst>
                <a:gd name="T0" fmla="*/ 2075 w 2145"/>
                <a:gd name="T1" fmla="*/ 1488 h 1488"/>
                <a:gd name="T2" fmla="*/ 70 w 2145"/>
                <a:gd name="T3" fmla="*/ 1488 h 1488"/>
                <a:gd name="T4" fmla="*/ 0 w 2145"/>
                <a:gd name="T5" fmla="*/ 1418 h 1488"/>
                <a:gd name="T6" fmla="*/ 0 w 2145"/>
                <a:gd name="T7" fmla="*/ 71 h 1488"/>
                <a:gd name="T8" fmla="*/ 70 w 2145"/>
                <a:gd name="T9" fmla="*/ 0 h 1488"/>
                <a:gd name="T10" fmla="*/ 2075 w 2145"/>
                <a:gd name="T11" fmla="*/ 0 h 1488"/>
                <a:gd name="T12" fmla="*/ 2145 w 2145"/>
                <a:gd name="T13" fmla="*/ 71 h 1488"/>
                <a:gd name="T14" fmla="*/ 2145 w 2145"/>
                <a:gd name="T15" fmla="*/ 1418 h 1488"/>
                <a:gd name="T16" fmla="*/ 2075 w 2145"/>
                <a:gd name="T17" fmla="*/ 1488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45" h="1488">
                  <a:moveTo>
                    <a:pt x="2075" y="1488"/>
                  </a:moveTo>
                  <a:cubicBezTo>
                    <a:pt x="70" y="1488"/>
                    <a:pt x="70" y="1488"/>
                    <a:pt x="70" y="1488"/>
                  </a:cubicBezTo>
                  <a:cubicBezTo>
                    <a:pt x="32" y="1488"/>
                    <a:pt x="0" y="1457"/>
                    <a:pt x="0" y="1418"/>
                  </a:cubicBezTo>
                  <a:cubicBezTo>
                    <a:pt x="0" y="71"/>
                    <a:pt x="0" y="71"/>
                    <a:pt x="0" y="71"/>
                  </a:cubicBezTo>
                  <a:cubicBezTo>
                    <a:pt x="0" y="32"/>
                    <a:pt x="32" y="0"/>
                    <a:pt x="70" y="0"/>
                  </a:cubicBezTo>
                  <a:cubicBezTo>
                    <a:pt x="2075" y="0"/>
                    <a:pt x="2075" y="0"/>
                    <a:pt x="2075" y="0"/>
                  </a:cubicBezTo>
                  <a:cubicBezTo>
                    <a:pt x="2113" y="0"/>
                    <a:pt x="2145" y="32"/>
                    <a:pt x="2145" y="71"/>
                  </a:cubicBezTo>
                  <a:cubicBezTo>
                    <a:pt x="2145" y="1418"/>
                    <a:pt x="2145" y="1418"/>
                    <a:pt x="2145" y="1418"/>
                  </a:cubicBezTo>
                  <a:cubicBezTo>
                    <a:pt x="2145" y="1457"/>
                    <a:pt x="2113" y="1488"/>
                    <a:pt x="2075" y="148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0" name="Freeform 61">
              <a:extLst>
                <a:ext uri="{FF2B5EF4-FFF2-40B4-BE49-F238E27FC236}">
                  <a16:creationId xmlns:a16="http://schemas.microsoft.com/office/drawing/2014/main" id="{2E0E091B-7AE1-423E-9C50-2A86F4D0CEC1}"/>
                </a:ext>
              </a:extLst>
            </p:cNvPr>
            <p:cNvSpPr>
              <a:spLocks noEditPoints="1"/>
            </p:cNvSpPr>
            <p:nvPr/>
          </p:nvSpPr>
          <p:spPr bwMode="auto">
            <a:xfrm>
              <a:off x="8699327" y="4011811"/>
              <a:ext cx="10364788" cy="7173913"/>
            </a:xfrm>
            <a:custGeom>
              <a:avLst/>
              <a:gdLst>
                <a:gd name="T0" fmla="*/ 2068 w 2131"/>
                <a:gd name="T1" fmla="*/ 1475 h 1475"/>
                <a:gd name="T2" fmla="*/ 63 w 2131"/>
                <a:gd name="T3" fmla="*/ 1475 h 1475"/>
                <a:gd name="T4" fmla="*/ 0 w 2131"/>
                <a:gd name="T5" fmla="*/ 1411 h 1475"/>
                <a:gd name="T6" fmla="*/ 0 w 2131"/>
                <a:gd name="T7" fmla="*/ 64 h 1475"/>
                <a:gd name="T8" fmla="*/ 63 w 2131"/>
                <a:gd name="T9" fmla="*/ 0 h 1475"/>
                <a:gd name="T10" fmla="*/ 2068 w 2131"/>
                <a:gd name="T11" fmla="*/ 0 h 1475"/>
                <a:gd name="T12" fmla="*/ 2131 w 2131"/>
                <a:gd name="T13" fmla="*/ 64 h 1475"/>
                <a:gd name="T14" fmla="*/ 2131 w 2131"/>
                <a:gd name="T15" fmla="*/ 1411 h 1475"/>
                <a:gd name="T16" fmla="*/ 2068 w 2131"/>
                <a:gd name="T17" fmla="*/ 1475 h 1475"/>
                <a:gd name="T18" fmla="*/ 63 w 2131"/>
                <a:gd name="T19" fmla="*/ 3 h 1475"/>
                <a:gd name="T20" fmla="*/ 3 w 2131"/>
                <a:gd name="T21" fmla="*/ 64 h 1475"/>
                <a:gd name="T22" fmla="*/ 3 w 2131"/>
                <a:gd name="T23" fmla="*/ 1411 h 1475"/>
                <a:gd name="T24" fmla="*/ 63 w 2131"/>
                <a:gd name="T25" fmla="*/ 1472 h 1475"/>
                <a:gd name="T26" fmla="*/ 2068 w 2131"/>
                <a:gd name="T27" fmla="*/ 1472 h 1475"/>
                <a:gd name="T28" fmla="*/ 2128 w 2131"/>
                <a:gd name="T29" fmla="*/ 1411 h 1475"/>
                <a:gd name="T30" fmla="*/ 2128 w 2131"/>
                <a:gd name="T31" fmla="*/ 64 h 1475"/>
                <a:gd name="T32" fmla="*/ 2068 w 2131"/>
                <a:gd name="T33" fmla="*/ 3 h 1475"/>
                <a:gd name="T34" fmla="*/ 63 w 2131"/>
                <a:gd name="T35" fmla="*/ 3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1" h="1475">
                  <a:moveTo>
                    <a:pt x="2068" y="1475"/>
                  </a:moveTo>
                  <a:cubicBezTo>
                    <a:pt x="63" y="1475"/>
                    <a:pt x="63" y="1475"/>
                    <a:pt x="63" y="1475"/>
                  </a:cubicBezTo>
                  <a:cubicBezTo>
                    <a:pt x="28" y="1475"/>
                    <a:pt x="0" y="1446"/>
                    <a:pt x="0" y="1411"/>
                  </a:cubicBezTo>
                  <a:cubicBezTo>
                    <a:pt x="0" y="64"/>
                    <a:pt x="0" y="64"/>
                    <a:pt x="0" y="64"/>
                  </a:cubicBezTo>
                  <a:cubicBezTo>
                    <a:pt x="0" y="29"/>
                    <a:pt x="28" y="0"/>
                    <a:pt x="63" y="0"/>
                  </a:cubicBezTo>
                  <a:cubicBezTo>
                    <a:pt x="2068" y="0"/>
                    <a:pt x="2068" y="0"/>
                    <a:pt x="2068" y="0"/>
                  </a:cubicBezTo>
                  <a:cubicBezTo>
                    <a:pt x="2103" y="0"/>
                    <a:pt x="2131" y="29"/>
                    <a:pt x="2131" y="64"/>
                  </a:cubicBezTo>
                  <a:cubicBezTo>
                    <a:pt x="2131" y="1411"/>
                    <a:pt x="2131" y="1411"/>
                    <a:pt x="2131" y="1411"/>
                  </a:cubicBezTo>
                  <a:cubicBezTo>
                    <a:pt x="2131" y="1446"/>
                    <a:pt x="2103" y="1475"/>
                    <a:pt x="2068" y="1475"/>
                  </a:cubicBezTo>
                  <a:close/>
                  <a:moveTo>
                    <a:pt x="63" y="3"/>
                  </a:moveTo>
                  <a:cubicBezTo>
                    <a:pt x="30" y="3"/>
                    <a:pt x="3" y="30"/>
                    <a:pt x="3" y="64"/>
                  </a:cubicBezTo>
                  <a:cubicBezTo>
                    <a:pt x="3" y="1411"/>
                    <a:pt x="3" y="1411"/>
                    <a:pt x="3" y="1411"/>
                  </a:cubicBezTo>
                  <a:cubicBezTo>
                    <a:pt x="3" y="1444"/>
                    <a:pt x="30" y="1472"/>
                    <a:pt x="63" y="1472"/>
                  </a:cubicBezTo>
                  <a:cubicBezTo>
                    <a:pt x="2068" y="1472"/>
                    <a:pt x="2068" y="1472"/>
                    <a:pt x="2068" y="1472"/>
                  </a:cubicBezTo>
                  <a:cubicBezTo>
                    <a:pt x="2101" y="1472"/>
                    <a:pt x="2128" y="1444"/>
                    <a:pt x="2128" y="1411"/>
                  </a:cubicBezTo>
                  <a:cubicBezTo>
                    <a:pt x="2128" y="64"/>
                    <a:pt x="2128" y="64"/>
                    <a:pt x="2128" y="64"/>
                  </a:cubicBezTo>
                  <a:cubicBezTo>
                    <a:pt x="2128" y="30"/>
                    <a:pt x="2101" y="3"/>
                    <a:pt x="2068" y="3"/>
                  </a:cubicBezTo>
                  <a:lnTo>
                    <a:pt x="63" y="3"/>
                  </a:lnTo>
                  <a:close/>
                </a:path>
              </a:pathLst>
            </a:custGeom>
            <a:solidFill>
              <a:srgbClr val="A8A8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Rectangle 62">
              <a:extLst>
                <a:ext uri="{FF2B5EF4-FFF2-40B4-BE49-F238E27FC236}">
                  <a16:creationId xmlns:a16="http://schemas.microsoft.com/office/drawing/2014/main" id="{E5F6F51B-3D00-4494-A504-8B8EF985BFA5}"/>
                </a:ext>
              </a:extLst>
            </p:cNvPr>
            <p:cNvSpPr>
              <a:spLocks noChangeArrowheads="1"/>
            </p:cNvSpPr>
            <p:nvPr/>
          </p:nvSpPr>
          <p:spPr bwMode="auto">
            <a:xfrm>
              <a:off x="9166052" y="4483299"/>
              <a:ext cx="9431338" cy="6002338"/>
            </a:xfrm>
            <a:prstGeom prst="rect">
              <a:avLst/>
            </a:prstGeom>
            <a:solidFill>
              <a:srgbClr val="619C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2" name="Freeform 63">
              <a:extLst>
                <a:ext uri="{FF2B5EF4-FFF2-40B4-BE49-F238E27FC236}">
                  <a16:creationId xmlns:a16="http://schemas.microsoft.com/office/drawing/2014/main" id="{8A602697-D215-4F1C-A242-55B6C54A0895}"/>
                </a:ext>
              </a:extLst>
            </p:cNvPr>
            <p:cNvSpPr>
              <a:spLocks/>
            </p:cNvSpPr>
            <p:nvPr/>
          </p:nvSpPr>
          <p:spPr bwMode="auto">
            <a:xfrm>
              <a:off x="7068965" y="11088886"/>
              <a:ext cx="13623925" cy="292100"/>
            </a:xfrm>
            <a:custGeom>
              <a:avLst/>
              <a:gdLst>
                <a:gd name="T0" fmla="*/ 2795 w 2801"/>
                <a:gd name="T1" fmla="*/ 0 h 60"/>
                <a:gd name="T2" fmla="*/ 2278 w 2801"/>
                <a:gd name="T3" fmla="*/ 0 h 60"/>
                <a:gd name="T4" fmla="*/ 1986 w 2801"/>
                <a:gd name="T5" fmla="*/ 0 h 60"/>
                <a:gd name="T6" fmla="*/ 815 w 2801"/>
                <a:gd name="T7" fmla="*/ 0 h 60"/>
                <a:gd name="T8" fmla="*/ 523 w 2801"/>
                <a:gd name="T9" fmla="*/ 0 h 60"/>
                <a:gd name="T10" fmla="*/ 6 w 2801"/>
                <a:gd name="T11" fmla="*/ 0 h 60"/>
                <a:gd name="T12" fmla="*/ 126 w 2801"/>
                <a:gd name="T13" fmla="*/ 38 h 60"/>
                <a:gd name="T14" fmla="*/ 484 w 2801"/>
                <a:gd name="T15" fmla="*/ 60 h 60"/>
                <a:gd name="T16" fmla="*/ 815 w 2801"/>
                <a:gd name="T17" fmla="*/ 60 h 60"/>
                <a:gd name="T18" fmla="*/ 1986 w 2801"/>
                <a:gd name="T19" fmla="*/ 60 h 60"/>
                <a:gd name="T20" fmla="*/ 2317 w 2801"/>
                <a:gd name="T21" fmla="*/ 60 h 60"/>
                <a:gd name="T22" fmla="*/ 2675 w 2801"/>
                <a:gd name="T23" fmla="*/ 38 h 60"/>
                <a:gd name="T24" fmla="*/ 2795 w 2801"/>
                <a:gd name="T25"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01" h="60">
                  <a:moveTo>
                    <a:pt x="2795" y="0"/>
                  </a:moveTo>
                  <a:cubicBezTo>
                    <a:pt x="2278" y="0"/>
                    <a:pt x="2278" y="0"/>
                    <a:pt x="2278" y="0"/>
                  </a:cubicBezTo>
                  <a:cubicBezTo>
                    <a:pt x="1986" y="0"/>
                    <a:pt x="1986" y="0"/>
                    <a:pt x="1986" y="0"/>
                  </a:cubicBezTo>
                  <a:cubicBezTo>
                    <a:pt x="815" y="0"/>
                    <a:pt x="815" y="0"/>
                    <a:pt x="815" y="0"/>
                  </a:cubicBezTo>
                  <a:cubicBezTo>
                    <a:pt x="523" y="0"/>
                    <a:pt x="523" y="0"/>
                    <a:pt x="523" y="0"/>
                  </a:cubicBezTo>
                  <a:cubicBezTo>
                    <a:pt x="6" y="0"/>
                    <a:pt x="6" y="0"/>
                    <a:pt x="6" y="0"/>
                  </a:cubicBezTo>
                  <a:cubicBezTo>
                    <a:pt x="6" y="0"/>
                    <a:pt x="0" y="21"/>
                    <a:pt x="126" y="38"/>
                  </a:cubicBezTo>
                  <a:cubicBezTo>
                    <a:pt x="252" y="55"/>
                    <a:pt x="393" y="60"/>
                    <a:pt x="484" y="60"/>
                  </a:cubicBezTo>
                  <a:cubicBezTo>
                    <a:pt x="544" y="60"/>
                    <a:pt x="708" y="60"/>
                    <a:pt x="815" y="60"/>
                  </a:cubicBezTo>
                  <a:cubicBezTo>
                    <a:pt x="872" y="60"/>
                    <a:pt x="1986" y="60"/>
                    <a:pt x="1986" y="60"/>
                  </a:cubicBezTo>
                  <a:cubicBezTo>
                    <a:pt x="2093" y="60"/>
                    <a:pt x="2257" y="60"/>
                    <a:pt x="2317" y="60"/>
                  </a:cubicBezTo>
                  <a:cubicBezTo>
                    <a:pt x="2408" y="60"/>
                    <a:pt x="2549" y="55"/>
                    <a:pt x="2675" y="38"/>
                  </a:cubicBezTo>
                  <a:cubicBezTo>
                    <a:pt x="2801" y="21"/>
                    <a:pt x="2795" y="0"/>
                    <a:pt x="2795" y="0"/>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3" name="Freeform 64">
              <a:extLst>
                <a:ext uri="{FF2B5EF4-FFF2-40B4-BE49-F238E27FC236}">
                  <a16:creationId xmlns:a16="http://schemas.microsoft.com/office/drawing/2014/main" id="{AA5CBFA1-92D8-4234-852A-6B63301A6EF1}"/>
                </a:ext>
              </a:extLst>
            </p:cNvPr>
            <p:cNvSpPr>
              <a:spLocks/>
            </p:cNvSpPr>
            <p:nvPr/>
          </p:nvSpPr>
          <p:spPr bwMode="auto">
            <a:xfrm>
              <a:off x="7780165" y="11288911"/>
              <a:ext cx="12203113" cy="92075"/>
            </a:xfrm>
            <a:custGeom>
              <a:avLst/>
              <a:gdLst>
                <a:gd name="T0" fmla="*/ 2198 w 2509"/>
                <a:gd name="T1" fmla="*/ 11 h 19"/>
                <a:gd name="T2" fmla="*/ 1857 w 2509"/>
                <a:gd name="T3" fmla="*/ 11 h 19"/>
                <a:gd name="T4" fmla="*/ 652 w 2509"/>
                <a:gd name="T5" fmla="*/ 11 h 19"/>
                <a:gd name="T6" fmla="*/ 311 w 2509"/>
                <a:gd name="T7" fmla="*/ 11 h 19"/>
                <a:gd name="T8" fmla="*/ 0 w 2509"/>
                <a:gd name="T9" fmla="*/ 0 h 19"/>
                <a:gd name="T10" fmla="*/ 338 w 2509"/>
                <a:gd name="T11" fmla="*/ 19 h 19"/>
                <a:gd name="T12" fmla="*/ 669 w 2509"/>
                <a:gd name="T13" fmla="*/ 19 h 19"/>
                <a:gd name="T14" fmla="*/ 1840 w 2509"/>
                <a:gd name="T15" fmla="*/ 19 h 19"/>
                <a:gd name="T16" fmla="*/ 2171 w 2509"/>
                <a:gd name="T17" fmla="*/ 19 h 19"/>
                <a:gd name="T18" fmla="*/ 2509 w 2509"/>
                <a:gd name="T19" fmla="*/ 0 h 19"/>
                <a:gd name="T20" fmla="*/ 2198 w 2509"/>
                <a:gd name="T21"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9" h="19">
                  <a:moveTo>
                    <a:pt x="2198" y="11"/>
                  </a:moveTo>
                  <a:cubicBezTo>
                    <a:pt x="2136" y="11"/>
                    <a:pt x="1967" y="11"/>
                    <a:pt x="1857" y="11"/>
                  </a:cubicBezTo>
                  <a:cubicBezTo>
                    <a:pt x="1857" y="11"/>
                    <a:pt x="710" y="11"/>
                    <a:pt x="652" y="11"/>
                  </a:cubicBezTo>
                  <a:cubicBezTo>
                    <a:pt x="542" y="11"/>
                    <a:pt x="373" y="11"/>
                    <a:pt x="311" y="11"/>
                  </a:cubicBezTo>
                  <a:cubicBezTo>
                    <a:pt x="230" y="11"/>
                    <a:pt x="113" y="8"/>
                    <a:pt x="0" y="0"/>
                  </a:cubicBezTo>
                  <a:cubicBezTo>
                    <a:pt x="120" y="14"/>
                    <a:pt x="251" y="19"/>
                    <a:pt x="338" y="19"/>
                  </a:cubicBezTo>
                  <a:cubicBezTo>
                    <a:pt x="398" y="19"/>
                    <a:pt x="562" y="19"/>
                    <a:pt x="669" y="19"/>
                  </a:cubicBezTo>
                  <a:cubicBezTo>
                    <a:pt x="726" y="19"/>
                    <a:pt x="1840" y="19"/>
                    <a:pt x="1840" y="19"/>
                  </a:cubicBezTo>
                  <a:cubicBezTo>
                    <a:pt x="1947" y="19"/>
                    <a:pt x="2111" y="19"/>
                    <a:pt x="2171" y="19"/>
                  </a:cubicBezTo>
                  <a:cubicBezTo>
                    <a:pt x="2258" y="19"/>
                    <a:pt x="2389" y="14"/>
                    <a:pt x="2509" y="0"/>
                  </a:cubicBezTo>
                  <a:cubicBezTo>
                    <a:pt x="2396" y="8"/>
                    <a:pt x="2279" y="11"/>
                    <a:pt x="2198" y="11"/>
                  </a:cubicBezTo>
                  <a:close/>
                </a:path>
              </a:pathLst>
            </a:cu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4" name="Freeform 65">
              <a:extLst>
                <a:ext uri="{FF2B5EF4-FFF2-40B4-BE49-F238E27FC236}">
                  <a16:creationId xmlns:a16="http://schemas.microsoft.com/office/drawing/2014/main" id="{02A2C68F-17AA-4AD5-9D16-200757BD5440}"/>
                </a:ext>
              </a:extLst>
            </p:cNvPr>
            <p:cNvSpPr>
              <a:spLocks/>
            </p:cNvSpPr>
            <p:nvPr/>
          </p:nvSpPr>
          <p:spPr bwMode="auto">
            <a:xfrm>
              <a:off x="7137227" y="11138099"/>
              <a:ext cx="13487400" cy="68263"/>
            </a:xfrm>
            <a:custGeom>
              <a:avLst/>
              <a:gdLst>
                <a:gd name="T0" fmla="*/ 2773 w 2773"/>
                <a:gd name="T1" fmla="*/ 0 h 14"/>
                <a:gd name="T2" fmla="*/ 1627 w 2773"/>
                <a:gd name="T3" fmla="*/ 0 h 14"/>
                <a:gd name="T4" fmla="*/ 1618 w 2773"/>
                <a:gd name="T5" fmla="*/ 3 h 14"/>
                <a:gd name="T6" fmla="*/ 1565 w 2773"/>
                <a:gd name="T7" fmla="*/ 13 h 14"/>
                <a:gd name="T8" fmla="*/ 1208 w 2773"/>
                <a:gd name="T9" fmla="*/ 13 h 14"/>
                <a:gd name="T10" fmla="*/ 1155 w 2773"/>
                <a:gd name="T11" fmla="*/ 3 h 14"/>
                <a:gd name="T12" fmla="*/ 1146 w 2773"/>
                <a:gd name="T13" fmla="*/ 0 h 14"/>
                <a:gd name="T14" fmla="*/ 0 w 2773"/>
                <a:gd name="T15" fmla="*/ 0 h 14"/>
                <a:gd name="T16" fmla="*/ 2 w 2773"/>
                <a:gd name="T17" fmla="*/ 1 h 14"/>
                <a:gd name="T18" fmla="*/ 1146 w 2773"/>
                <a:gd name="T19" fmla="*/ 1 h 14"/>
                <a:gd name="T20" fmla="*/ 1154 w 2773"/>
                <a:gd name="T21" fmla="*/ 4 h 14"/>
                <a:gd name="T22" fmla="*/ 1208 w 2773"/>
                <a:gd name="T23" fmla="*/ 14 h 14"/>
                <a:gd name="T24" fmla="*/ 1565 w 2773"/>
                <a:gd name="T25" fmla="*/ 14 h 14"/>
                <a:gd name="T26" fmla="*/ 1619 w 2773"/>
                <a:gd name="T27" fmla="*/ 4 h 14"/>
                <a:gd name="T28" fmla="*/ 1627 w 2773"/>
                <a:gd name="T29" fmla="*/ 1 h 14"/>
                <a:gd name="T30" fmla="*/ 2771 w 2773"/>
                <a:gd name="T31" fmla="*/ 1 h 14"/>
                <a:gd name="T32" fmla="*/ 2773 w 2773"/>
                <a:gd name="T3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3" h="14">
                  <a:moveTo>
                    <a:pt x="2773" y="0"/>
                  </a:moveTo>
                  <a:cubicBezTo>
                    <a:pt x="1627" y="0"/>
                    <a:pt x="1627" y="0"/>
                    <a:pt x="1627" y="0"/>
                  </a:cubicBezTo>
                  <a:cubicBezTo>
                    <a:pt x="1624" y="0"/>
                    <a:pt x="1621" y="1"/>
                    <a:pt x="1618" y="3"/>
                  </a:cubicBezTo>
                  <a:cubicBezTo>
                    <a:pt x="1613" y="7"/>
                    <a:pt x="1600" y="13"/>
                    <a:pt x="1565" y="13"/>
                  </a:cubicBezTo>
                  <a:cubicBezTo>
                    <a:pt x="1208" y="13"/>
                    <a:pt x="1208" y="13"/>
                    <a:pt x="1208" y="13"/>
                  </a:cubicBezTo>
                  <a:cubicBezTo>
                    <a:pt x="1173" y="13"/>
                    <a:pt x="1160" y="7"/>
                    <a:pt x="1155" y="3"/>
                  </a:cubicBezTo>
                  <a:cubicBezTo>
                    <a:pt x="1152" y="1"/>
                    <a:pt x="1149" y="0"/>
                    <a:pt x="1146" y="0"/>
                  </a:cubicBezTo>
                  <a:cubicBezTo>
                    <a:pt x="0" y="0"/>
                    <a:pt x="0" y="0"/>
                    <a:pt x="0" y="0"/>
                  </a:cubicBezTo>
                  <a:cubicBezTo>
                    <a:pt x="0" y="1"/>
                    <a:pt x="1" y="1"/>
                    <a:pt x="2" y="1"/>
                  </a:cubicBezTo>
                  <a:cubicBezTo>
                    <a:pt x="1146" y="1"/>
                    <a:pt x="1146" y="1"/>
                    <a:pt x="1146" y="1"/>
                  </a:cubicBezTo>
                  <a:cubicBezTo>
                    <a:pt x="1149" y="1"/>
                    <a:pt x="1152" y="2"/>
                    <a:pt x="1154" y="4"/>
                  </a:cubicBezTo>
                  <a:cubicBezTo>
                    <a:pt x="1159" y="8"/>
                    <a:pt x="1173" y="14"/>
                    <a:pt x="1208" y="14"/>
                  </a:cubicBezTo>
                  <a:cubicBezTo>
                    <a:pt x="1565" y="14"/>
                    <a:pt x="1565" y="14"/>
                    <a:pt x="1565" y="14"/>
                  </a:cubicBezTo>
                  <a:cubicBezTo>
                    <a:pt x="1600" y="14"/>
                    <a:pt x="1614" y="8"/>
                    <a:pt x="1619" y="4"/>
                  </a:cubicBezTo>
                  <a:cubicBezTo>
                    <a:pt x="1621" y="2"/>
                    <a:pt x="1624" y="1"/>
                    <a:pt x="1627" y="1"/>
                  </a:cubicBezTo>
                  <a:cubicBezTo>
                    <a:pt x="2771" y="1"/>
                    <a:pt x="2771" y="1"/>
                    <a:pt x="2771" y="1"/>
                  </a:cubicBezTo>
                  <a:cubicBezTo>
                    <a:pt x="2772" y="1"/>
                    <a:pt x="2773" y="1"/>
                    <a:pt x="2773" y="0"/>
                  </a:cubicBezTo>
                  <a:close/>
                </a:path>
              </a:pathLst>
            </a:custGeom>
            <a:solidFill>
              <a:srgbClr val="E4E4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5" name="Freeform 66">
              <a:extLst>
                <a:ext uri="{FF2B5EF4-FFF2-40B4-BE49-F238E27FC236}">
                  <a16:creationId xmlns:a16="http://schemas.microsoft.com/office/drawing/2014/main" id="{A9029FC5-55E7-4E48-B3E9-573895393DFF}"/>
                </a:ext>
              </a:extLst>
            </p:cNvPr>
            <p:cNvSpPr>
              <a:spLocks/>
            </p:cNvSpPr>
            <p:nvPr/>
          </p:nvSpPr>
          <p:spPr bwMode="auto">
            <a:xfrm>
              <a:off x="7094365" y="11088886"/>
              <a:ext cx="13574713" cy="19050"/>
            </a:xfrm>
            <a:custGeom>
              <a:avLst/>
              <a:gdLst>
                <a:gd name="T0" fmla="*/ 2273 w 2791"/>
                <a:gd name="T1" fmla="*/ 0 h 4"/>
                <a:gd name="T2" fmla="*/ 1981 w 2791"/>
                <a:gd name="T3" fmla="*/ 0 h 4"/>
                <a:gd name="T4" fmla="*/ 810 w 2791"/>
                <a:gd name="T5" fmla="*/ 0 h 4"/>
                <a:gd name="T6" fmla="*/ 518 w 2791"/>
                <a:gd name="T7" fmla="*/ 0 h 4"/>
                <a:gd name="T8" fmla="*/ 1 w 2791"/>
                <a:gd name="T9" fmla="*/ 0 h 4"/>
                <a:gd name="T10" fmla="*/ 2 w 2791"/>
                <a:gd name="T11" fmla="*/ 4 h 4"/>
                <a:gd name="T12" fmla="*/ 2789 w 2791"/>
                <a:gd name="T13" fmla="*/ 4 h 4"/>
                <a:gd name="T14" fmla="*/ 2790 w 2791"/>
                <a:gd name="T15" fmla="*/ 0 h 4"/>
                <a:gd name="T16" fmla="*/ 2273 w 2791"/>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1" h="4">
                  <a:moveTo>
                    <a:pt x="2273" y="0"/>
                  </a:moveTo>
                  <a:cubicBezTo>
                    <a:pt x="1981" y="0"/>
                    <a:pt x="1981" y="0"/>
                    <a:pt x="1981" y="0"/>
                  </a:cubicBezTo>
                  <a:cubicBezTo>
                    <a:pt x="810" y="0"/>
                    <a:pt x="810" y="0"/>
                    <a:pt x="810" y="0"/>
                  </a:cubicBezTo>
                  <a:cubicBezTo>
                    <a:pt x="518" y="0"/>
                    <a:pt x="518" y="0"/>
                    <a:pt x="518" y="0"/>
                  </a:cubicBezTo>
                  <a:cubicBezTo>
                    <a:pt x="1" y="0"/>
                    <a:pt x="1" y="0"/>
                    <a:pt x="1" y="0"/>
                  </a:cubicBezTo>
                  <a:cubicBezTo>
                    <a:pt x="1" y="0"/>
                    <a:pt x="0" y="2"/>
                    <a:pt x="2" y="4"/>
                  </a:cubicBezTo>
                  <a:cubicBezTo>
                    <a:pt x="2789" y="4"/>
                    <a:pt x="2789" y="4"/>
                    <a:pt x="2789" y="4"/>
                  </a:cubicBezTo>
                  <a:cubicBezTo>
                    <a:pt x="2791" y="2"/>
                    <a:pt x="2790" y="0"/>
                    <a:pt x="2790" y="0"/>
                  </a:cubicBezTo>
                  <a:lnTo>
                    <a:pt x="2273" y="0"/>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6" name="Freeform 67">
              <a:extLst>
                <a:ext uri="{FF2B5EF4-FFF2-40B4-BE49-F238E27FC236}">
                  <a16:creationId xmlns:a16="http://schemas.microsoft.com/office/drawing/2014/main" id="{7FCC7714-9F65-4D6C-B1F4-474795724765}"/>
                </a:ext>
              </a:extLst>
            </p:cNvPr>
            <p:cNvSpPr>
              <a:spLocks/>
            </p:cNvSpPr>
            <p:nvPr/>
          </p:nvSpPr>
          <p:spPr bwMode="auto">
            <a:xfrm>
              <a:off x="12750627" y="11088886"/>
              <a:ext cx="2262188" cy="82550"/>
            </a:xfrm>
            <a:custGeom>
              <a:avLst/>
              <a:gdLst>
                <a:gd name="T0" fmla="*/ 0 w 465"/>
                <a:gd name="T1" fmla="*/ 0 h 17"/>
                <a:gd name="T2" fmla="*/ 0 w 465"/>
                <a:gd name="T3" fmla="*/ 6 h 17"/>
                <a:gd name="T4" fmla="*/ 48 w 465"/>
                <a:gd name="T5" fmla="*/ 17 h 17"/>
                <a:gd name="T6" fmla="*/ 201 w 465"/>
                <a:gd name="T7" fmla="*/ 17 h 17"/>
                <a:gd name="T8" fmla="*/ 264 w 465"/>
                <a:gd name="T9" fmla="*/ 17 h 17"/>
                <a:gd name="T10" fmla="*/ 417 w 465"/>
                <a:gd name="T11" fmla="*/ 17 h 17"/>
                <a:gd name="T12" fmla="*/ 465 w 465"/>
                <a:gd name="T13" fmla="*/ 6 h 17"/>
                <a:gd name="T14" fmla="*/ 465 w 465"/>
                <a:gd name="T15" fmla="*/ 0 h 17"/>
                <a:gd name="T16" fmla="*/ 0 w 465"/>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5" h="17">
                  <a:moveTo>
                    <a:pt x="0" y="0"/>
                  </a:move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lnTo>
                    <a:pt x="0" y="0"/>
                  </a:lnTo>
                  <a:close/>
                </a:path>
              </a:pathLst>
            </a:custGeom>
            <a:solidFill>
              <a:srgbClr val="F2F3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7" name="Freeform 68">
              <a:extLst>
                <a:ext uri="{FF2B5EF4-FFF2-40B4-BE49-F238E27FC236}">
                  <a16:creationId xmlns:a16="http://schemas.microsoft.com/office/drawing/2014/main" id="{C427DA3E-A90D-4F99-B44B-CA66365BE1F6}"/>
                </a:ext>
              </a:extLst>
            </p:cNvPr>
            <p:cNvSpPr>
              <a:spLocks/>
            </p:cNvSpPr>
            <p:nvPr/>
          </p:nvSpPr>
          <p:spPr bwMode="auto">
            <a:xfrm>
              <a:off x="12750627" y="11088886"/>
              <a:ext cx="2262188" cy="82550"/>
            </a:xfrm>
            <a:custGeom>
              <a:avLst/>
              <a:gdLst>
                <a:gd name="T0" fmla="*/ 0 w 465"/>
                <a:gd name="T1" fmla="*/ 0 h 17"/>
                <a:gd name="T2" fmla="*/ 0 w 465"/>
                <a:gd name="T3" fmla="*/ 6 h 17"/>
                <a:gd name="T4" fmla="*/ 48 w 465"/>
                <a:gd name="T5" fmla="*/ 17 h 17"/>
                <a:gd name="T6" fmla="*/ 201 w 465"/>
                <a:gd name="T7" fmla="*/ 17 h 17"/>
                <a:gd name="T8" fmla="*/ 264 w 465"/>
                <a:gd name="T9" fmla="*/ 17 h 17"/>
                <a:gd name="T10" fmla="*/ 417 w 465"/>
                <a:gd name="T11" fmla="*/ 17 h 17"/>
                <a:gd name="T12" fmla="*/ 465 w 465"/>
                <a:gd name="T13" fmla="*/ 6 h 17"/>
                <a:gd name="T14" fmla="*/ 465 w 465"/>
                <a:gd name="T15" fmla="*/ 0 h 17"/>
                <a:gd name="T16" fmla="*/ 0 w 465"/>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5" h="17">
                  <a:moveTo>
                    <a:pt x="0" y="0"/>
                  </a:move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lnTo>
                    <a:pt x="0" y="0"/>
                  </a:lnTo>
                  <a:close/>
                </a:path>
              </a:pathLst>
            </a:custGeom>
            <a:solidFill>
              <a:srgbClr val="E8E8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8" name="Freeform 69">
              <a:extLst>
                <a:ext uri="{FF2B5EF4-FFF2-40B4-BE49-F238E27FC236}">
                  <a16:creationId xmlns:a16="http://schemas.microsoft.com/office/drawing/2014/main" id="{3835ABEB-1A92-423D-8AD5-F5C246D2378B}"/>
                </a:ext>
              </a:extLst>
            </p:cNvPr>
            <p:cNvSpPr>
              <a:spLocks/>
            </p:cNvSpPr>
            <p:nvPr/>
          </p:nvSpPr>
          <p:spPr bwMode="auto">
            <a:xfrm>
              <a:off x="12750627" y="11088886"/>
              <a:ext cx="2262188" cy="82550"/>
            </a:xfrm>
            <a:custGeom>
              <a:avLst/>
              <a:gdLst>
                <a:gd name="T0" fmla="*/ 417 w 465"/>
                <a:gd name="T1" fmla="*/ 14 h 17"/>
                <a:gd name="T2" fmla="*/ 264 w 465"/>
                <a:gd name="T3" fmla="*/ 14 h 17"/>
                <a:gd name="T4" fmla="*/ 201 w 465"/>
                <a:gd name="T5" fmla="*/ 14 h 17"/>
                <a:gd name="T6" fmla="*/ 48 w 465"/>
                <a:gd name="T7" fmla="*/ 14 h 17"/>
                <a:gd name="T8" fmla="*/ 0 w 465"/>
                <a:gd name="T9" fmla="*/ 0 h 17"/>
                <a:gd name="T10" fmla="*/ 0 w 465"/>
                <a:gd name="T11" fmla="*/ 0 h 17"/>
                <a:gd name="T12" fmla="*/ 0 w 465"/>
                <a:gd name="T13" fmla="*/ 6 h 17"/>
                <a:gd name="T14" fmla="*/ 48 w 465"/>
                <a:gd name="T15" fmla="*/ 17 h 17"/>
                <a:gd name="T16" fmla="*/ 201 w 465"/>
                <a:gd name="T17" fmla="*/ 17 h 17"/>
                <a:gd name="T18" fmla="*/ 264 w 465"/>
                <a:gd name="T19" fmla="*/ 17 h 17"/>
                <a:gd name="T20" fmla="*/ 417 w 465"/>
                <a:gd name="T21" fmla="*/ 17 h 17"/>
                <a:gd name="T22" fmla="*/ 465 w 465"/>
                <a:gd name="T23" fmla="*/ 6 h 17"/>
                <a:gd name="T24" fmla="*/ 465 w 465"/>
                <a:gd name="T25" fmla="*/ 0 h 17"/>
                <a:gd name="T26" fmla="*/ 465 w 465"/>
                <a:gd name="T27" fmla="*/ 0 h 17"/>
                <a:gd name="T28" fmla="*/ 417 w 465"/>
                <a:gd name="T29"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5" h="17">
                  <a:moveTo>
                    <a:pt x="417" y="14"/>
                  </a:moveTo>
                  <a:cubicBezTo>
                    <a:pt x="393" y="14"/>
                    <a:pt x="319" y="14"/>
                    <a:pt x="264" y="14"/>
                  </a:cubicBezTo>
                  <a:cubicBezTo>
                    <a:pt x="264" y="14"/>
                    <a:pt x="237" y="14"/>
                    <a:pt x="201" y="14"/>
                  </a:cubicBezTo>
                  <a:cubicBezTo>
                    <a:pt x="146" y="14"/>
                    <a:pt x="72" y="14"/>
                    <a:pt x="48" y="14"/>
                  </a:cubicBezTo>
                  <a:cubicBezTo>
                    <a:pt x="22" y="14"/>
                    <a:pt x="6" y="6"/>
                    <a:pt x="0" y="0"/>
                  </a:cubicBezTo>
                  <a:cubicBezTo>
                    <a:pt x="0" y="0"/>
                    <a:pt x="0" y="0"/>
                    <a:pt x="0" y="0"/>
                  </a:cubicBez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cubicBezTo>
                    <a:pt x="465" y="0"/>
                    <a:pt x="465" y="0"/>
                    <a:pt x="465" y="0"/>
                  </a:cubicBezTo>
                  <a:cubicBezTo>
                    <a:pt x="459" y="6"/>
                    <a:pt x="443" y="14"/>
                    <a:pt x="417" y="14"/>
                  </a:cubicBezTo>
                  <a:close/>
                </a:path>
              </a:pathLst>
            </a:custGeom>
            <a:solidFill>
              <a:srgbClr val="C1C1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9" name="Oval 70">
              <a:extLst>
                <a:ext uri="{FF2B5EF4-FFF2-40B4-BE49-F238E27FC236}">
                  <a16:creationId xmlns:a16="http://schemas.microsoft.com/office/drawing/2014/main" id="{68D9BAEC-BE7C-4FCE-9EFB-CF53E243F6F9}"/>
                </a:ext>
              </a:extLst>
            </p:cNvPr>
            <p:cNvSpPr>
              <a:spLocks noChangeArrowheads="1"/>
            </p:cNvSpPr>
            <p:nvPr/>
          </p:nvSpPr>
          <p:spPr bwMode="auto">
            <a:xfrm>
              <a:off x="11520315" y="11196836"/>
              <a:ext cx="150813" cy="38100"/>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0" name="Oval 71">
              <a:extLst>
                <a:ext uri="{FF2B5EF4-FFF2-40B4-BE49-F238E27FC236}">
                  <a16:creationId xmlns:a16="http://schemas.microsoft.com/office/drawing/2014/main" id="{45CC1B32-138F-4D16-9162-6362C86923CA}"/>
                </a:ext>
              </a:extLst>
            </p:cNvPr>
            <p:cNvSpPr>
              <a:spLocks noChangeArrowheads="1"/>
            </p:cNvSpPr>
            <p:nvPr/>
          </p:nvSpPr>
          <p:spPr bwMode="auto">
            <a:xfrm>
              <a:off x="16028815" y="11196836"/>
              <a:ext cx="150813" cy="38100"/>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21" name="Рисунок 21">
            <a:extLst>
              <a:ext uri="{FF2B5EF4-FFF2-40B4-BE49-F238E27FC236}">
                <a16:creationId xmlns:a16="http://schemas.microsoft.com/office/drawing/2014/main" id="{FABDB891-54AE-4F1A-A4F4-03820BAAFD4A}"/>
              </a:ext>
            </a:extLst>
          </p:cNvPr>
          <p:cNvSpPr>
            <a:spLocks noGrp="1"/>
          </p:cNvSpPr>
          <p:nvPr>
            <p:ph type="pic" sz="quarter" idx="28"/>
          </p:nvPr>
        </p:nvSpPr>
        <p:spPr>
          <a:xfrm>
            <a:off x="7141658" y="1275756"/>
            <a:ext cx="4004685" cy="2544277"/>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endParaRPr lang="ru-RU" dirty="0"/>
          </a:p>
        </p:txBody>
      </p:sp>
    </p:spTree>
    <p:extLst>
      <p:ext uri="{BB962C8B-B14F-4D97-AF65-F5344CB8AC3E}">
        <p14:creationId xmlns:p14="http://schemas.microsoft.com/office/powerpoint/2010/main" val="750362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4_Title slide green">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9" name="Title 10"/>
          <p:cNvSpPr>
            <a:spLocks noGrp="1"/>
          </p:cNvSpPr>
          <p:nvPr>
            <p:ph type="title" hasCustomPrompt="1"/>
          </p:nvPr>
        </p:nvSpPr>
        <p:spPr>
          <a:xfrm>
            <a:off x="382588" y="1002862"/>
            <a:ext cx="6012000" cy="2527205"/>
          </a:xfrm>
        </p:spPr>
        <p:txBody>
          <a:bodyPr anchor="b" anchorCtr="0">
            <a:noAutofit/>
          </a:bodyPr>
          <a:lstStyle>
            <a:lvl1pPr marL="0" algn="l" defTabSz="457200" rtl="0" eaLnBrk="1" latinLnBrk="0" hangingPunct="1">
              <a:lnSpc>
                <a:spcPct val="81000"/>
              </a:lnSpc>
              <a:spcBef>
                <a:spcPct val="0"/>
              </a:spcBef>
              <a:buNone/>
              <a:defRPr lang="en-US" sz="5500" b="1" i="0" kern="1200" cap="all" baseline="0" dirty="0">
                <a:solidFill>
                  <a:schemeClr val="bg1"/>
                </a:solidFill>
                <a:latin typeface="Arial Black" panose="020B0604020202020204" pitchFamily="34" charset="0"/>
                <a:ea typeface="+mj-ea"/>
                <a:cs typeface="Arial Black" panose="020B0604020202020204" pitchFamily="34" charset="0"/>
              </a:defRPr>
            </a:lvl1pPr>
          </a:lstStyle>
          <a:p>
            <a:r>
              <a:rPr lang="en-US" dirty="0"/>
              <a:t>Click to </a:t>
            </a:r>
            <a:br>
              <a:rPr lang="en-US" dirty="0"/>
            </a:br>
            <a:r>
              <a:rPr lang="en-US" dirty="0"/>
              <a:t>edit Master title style</a:t>
            </a:r>
          </a:p>
        </p:txBody>
      </p:sp>
      <p:sp>
        <p:nvSpPr>
          <p:cNvPr id="20" name="Text Placeholder 19"/>
          <p:cNvSpPr>
            <a:spLocks noGrp="1"/>
          </p:cNvSpPr>
          <p:nvPr>
            <p:ph type="body" sz="quarter" idx="13" hasCustomPrompt="1"/>
          </p:nvPr>
        </p:nvSpPr>
        <p:spPr>
          <a:xfrm>
            <a:off x="382588" y="3901558"/>
            <a:ext cx="6012000" cy="719858"/>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 typeface="Calibri" panose="020F0502020204030204" pitchFamily="34" charset="0"/>
              <a:buNone/>
              <a:tabLst/>
              <a:defRPr lang="fi-FI" sz="1600" b="0" kern="1200" dirty="0">
                <a:solidFill>
                  <a:schemeClr val="bg1"/>
                </a:solidFill>
                <a:latin typeface="+mn-lt"/>
                <a:ea typeface="+mn-ea"/>
                <a:cs typeface="+mn-cs"/>
              </a:defRPr>
            </a:lvl1pPr>
            <a:lvl2pPr>
              <a:defRPr>
                <a:solidFill>
                  <a:srgbClr val="004F71"/>
                </a:solidFill>
              </a:defRPr>
            </a:lvl2pPr>
            <a:lvl3pPr>
              <a:defRPr>
                <a:solidFill>
                  <a:srgbClr val="004F71"/>
                </a:solidFill>
              </a:defRPr>
            </a:lvl3pPr>
            <a:lvl4pPr>
              <a:defRPr>
                <a:solidFill>
                  <a:srgbClr val="004F71"/>
                </a:solidFill>
              </a:defRPr>
            </a:lvl4pPr>
            <a:lvl5pPr>
              <a:defRPr>
                <a:solidFill>
                  <a:srgbClr val="004F71"/>
                </a:solidFill>
              </a:defRPr>
            </a:lvl5pPr>
          </a:lstStyle>
          <a:p>
            <a:pPr lvl="0"/>
            <a:r>
              <a:rPr lang="en-US" dirty="0"/>
              <a:t>Click to add Date and Presenter</a:t>
            </a:r>
          </a:p>
        </p:txBody>
      </p:sp>
      <p:cxnSp>
        <p:nvCxnSpPr>
          <p:cNvPr id="9" name="Straight Connector 8">
            <a:extLst>
              <a:ext uri="{FF2B5EF4-FFF2-40B4-BE49-F238E27FC236}">
                <a16:creationId xmlns:a16="http://schemas.microsoft.com/office/drawing/2014/main" id="{64D25AB9-8020-4C3E-83A3-21C1C12A3332}"/>
              </a:ext>
            </a:extLst>
          </p:cNvPr>
          <p:cNvCxnSpPr>
            <a:cxnSpLocks/>
          </p:cNvCxnSpPr>
          <p:nvPr userDrawn="1"/>
        </p:nvCxnSpPr>
        <p:spPr>
          <a:xfrm>
            <a:off x="382588" y="3704500"/>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D15EA37A-A1F0-409C-B851-F3DCE2A6099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4308" y="291516"/>
            <a:ext cx="1037554" cy="461135"/>
          </a:xfrm>
          <a:prstGeom prst="rect">
            <a:avLst/>
          </a:prstGeom>
        </p:spPr>
      </p:pic>
    </p:spTree>
    <p:extLst>
      <p:ext uri="{BB962C8B-B14F-4D97-AF65-F5344CB8AC3E}">
        <p14:creationId xmlns:p14="http://schemas.microsoft.com/office/powerpoint/2010/main" val="223827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4_Title with subtitle and content Layout">
    <p:bg>
      <p:bgPr>
        <a:solidFill>
          <a:srgbClr val="F9F5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grpSp>
        <p:nvGrpSpPr>
          <p:cNvPr id="9" name="Группа 17">
            <a:extLst>
              <a:ext uri="{FF2B5EF4-FFF2-40B4-BE49-F238E27FC236}">
                <a16:creationId xmlns:a16="http://schemas.microsoft.com/office/drawing/2014/main" id="{65E9E904-5065-47EE-88A6-251FF2AE0E55}"/>
              </a:ext>
            </a:extLst>
          </p:cNvPr>
          <p:cNvGrpSpPr/>
          <p:nvPr userDrawn="1"/>
        </p:nvGrpSpPr>
        <p:grpSpPr>
          <a:xfrm>
            <a:off x="-2872369" y="1062166"/>
            <a:ext cx="5764543" cy="3131985"/>
            <a:chOff x="7068965" y="3978474"/>
            <a:chExt cx="13623925" cy="7402512"/>
          </a:xfrm>
          <a:effectLst>
            <a:reflection blurRad="50800" stA="36000" endPos="15000" dir="5400000" sy="-100000" algn="bl" rotWithShape="0"/>
          </a:effectLst>
        </p:grpSpPr>
        <p:sp>
          <p:nvSpPr>
            <p:cNvPr id="10" name="Freeform 60">
              <a:extLst>
                <a:ext uri="{FF2B5EF4-FFF2-40B4-BE49-F238E27FC236}">
                  <a16:creationId xmlns:a16="http://schemas.microsoft.com/office/drawing/2014/main" id="{896DFEFE-6741-42DC-94E2-521D328EAC69}"/>
                </a:ext>
              </a:extLst>
            </p:cNvPr>
            <p:cNvSpPr>
              <a:spLocks/>
            </p:cNvSpPr>
            <p:nvPr/>
          </p:nvSpPr>
          <p:spPr bwMode="auto">
            <a:xfrm>
              <a:off x="8664402" y="3978474"/>
              <a:ext cx="10433050" cy="7237413"/>
            </a:xfrm>
            <a:custGeom>
              <a:avLst/>
              <a:gdLst>
                <a:gd name="T0" fmla="*/ 2075 w 2145"/>
                <a:gd name="T1" fmla="*/ 1488 h 1488"/>
                <a:gd name="T2" fmla="*/ 70 w 2145"/>
                <a:gd name="T3" fmla="*/ 1488 h 1488"/>
                <a:gd name="T4" fmla="*/ 0 w 2145"/>
                <a:gd name="T5" fmla="*/ 1418 h 1488"/>
                <a:gd name="T6" fmla="*/ 0 w 2145"/>
                <a:gd name="T7" fmla="*/ 71 h 1488"/>
                <a:gd name="T8" fmla="*/ 70 w 2145"/>
                <a:gd name="T9" fmla="*/ 0 h 1488"/>
                <a:gd name="T10" fmla="*/ 2075 w 2145"/>
                <a:gd name="T11" fmla="*/ 0 h 1488"/>
                <a:gd name="T12" fmla="*/ 2145 w 2145"/>
                <a:gd name="T13" fmla="*/ 71 h 1488"/>
                <a:gd name="T14" fmla="*/ 2145 w 2145"/>
                <a:gd name="T15" fmla="*/ 1418 h 1488"/>
                <a:gd name="T16" fmla="*/ 2075 w 2145"/>
                <a:gd name="T17" fmla="*/ 1488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45" h="1488">
                  <a:moveTo>
                    <a:pt x="2075" y="1488"/>
                  </a:moveTo>
                  <a:cubicBezTo>
                    <a:pt x="70" y="1488"/>
                    <a:pt x="70" y="1488"/>
                    <a:pt x="70" y="1488"/>
                  </a:cubicBezTo>
                  <a:cubicBezTo>
                    <a:pt x="32" y="1488"/>
                    <a:pt x="0" y="1457"/>
                    <a:pt x="0" y="1418"/>
                  </a:cubicBezTo>
                  <a:cubicBezTo>
                    <a:pt x="0" y="71"/>
                    <a:pt x="0" y="71"/>
                    <a:pt x="0" y="71"/>
                  </a:cubicBezTo>
                  <a:cubicBezTo>
                    <a:pt x="0" y="32"/>
                    <a:pt x="32" y="0"/>
                    <a:pt x="70" y="0"/>
                  </a:cubicBezTo>
                  <a:cubicBezTo>
                    <a:pt x="2075" y="0"/>
                    <a:pt x="2075" y="0"/>
                    <a:pt x="2075" y="0"/>
                  </a:cubicBezTo>
                  <a:cubicBezTo>
                    <a:pt x="2113" y="0"/>
                    <a:pt x="2145" y="32"/>
                    <a:pt x="2145" y="71"/>
                  </a:cubicBezTo>
                  <a:cubicBezTo>
                    <a:pt x="2145" y="1418"/>
                    <a:pt x="2145" y="1418"/>
                    <a:pt x="2145" y="1418"/>
                  </a:cubicBezTo>
                  <a:cubicBezTo>
                    <a:pt x="2145" y="1457"/>
                    <a:pt x="2113" y="1488"/>
                    <a:pt x="2075" y="148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Freeform 61">
              <a:extLst>
                <a:ext uri="{FF2B5EF4-FFF2-40B4-BE49-F238E27FC236}">
                  <a16:creationId xmlns:a16="http://schemas.microsoft.com/office/drawing/2014/main" id="{66DDB4CF-0AB5-4D14-83ED-F509DE1C3D75}"/>
                </a:ext>
              </a:extLst>
            </p:cNvPr>
            <p:cNvSpPr>
              <a:spLocks noEditPoints="1"/>
            </p:cNvSpPr>
            <p:nvPr/>
          </p:nvSpPr>
          <p:spPr bwMode="auto">
            <a:xfrm>
              <a:off x="8699327" y="4011811"/>
              <a:ext cx="10364788" cy="7173913"/>
            </a:xfrm>
            <a:custGeom>
              <a:avLst/>
              <a:gdLst>
                <a:gd name="T0" fmla="*/ 2068 w 2131"/>
                <a:gd name="T1" fmla="*/ 1475 h 1475"/>
                <a:gd name="T2" fmla="*/ 63 w 2131"/>
                <a:gd name="T3" fmla="*/ 1475 h 1475"/>
                <a:gd name="T4" fmla="*/ 0 w 2131"/>
                <a:gd name="T5" fmla="*/ 1411 h 1475"/>
                <a:gd name="T6" fmla="*/ 0 w 2131"/>
                <a:gd name="T7" fmla="*/ 64 h 1475"/>
                <a:gd name="T8" fmla="*/ 63 w 2131"/>
                <a:gd name="T9" fmla="*/ 0 h 1475"/>
                <a:gd name="T10" fmla="*/ 2068 w 2131"/>
                <a:gd name="T11" fmla="*/ 0 h 1475"/>
                <a:gd name="T12" fmla="*/ 2131 w 2131"/>
                <a:gd name="T13" fmla="*/ 64 h 1475"/>
                <a:gd name="T14" fmla="*/ 2131 w 2131"/>
                <a:gd name="T15" fmla="*/ 1411 h 1475"/>
                <a:gd name="T16" fmla="*/ 2068 w 2131"/>
                <a:gd name="T17" fmla="*/ 1475 h 1475"/>
                <a:gd name="T18" fmla="*/ 63 w 2131"/>
                <a:gd name="T19" fmla="*/ 3 h 1475"/>
                <a:gd name="T20" fmla="*/ 3 w 2131"/>
                <a:gd name="T21" fmla="*/ 64 h 1475"/>
                <a:gd name="T22" fmla="*/ 3 w 2131"/>
                <a:gd name="T23" fmla="*/ 1411 h 1475"/>
                <a:gd name="T24" fmla="*/ 63 w 2131"/>
                <a:gd name="T25" fmla="*/ 1472 h 1475"/>
                <a:gd name="T26" fmla="*/ 2068 w 2131"/>
                <a:gd name="T27" fmla="*/ 1472 h 1475"/>
                <a:gd name="T28" fmla="*/ 2128 w 2131"/>
                <a:gd name="T29" fmla="*/ 1411 h 1475"/>
                <a:gd name="T30" fmla="*/ 2128 w 2131"/>
                <a:gd name="T31" fmla="*/ 64 h 1475"/>
                <a:gd name="T32" fmla="*/ 2068 w 2131"/>
                <a:gd name="T33" fmla="*/ 3 h 1475"/>
                <a:gd name="T34" fmla="*/ 63 w 2131"/>
                <a:gd name="T35" fmla="*/ 3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1" h="1475">
                  <a:moveTo>
                    <a:pt x="2068" y="1475"/>
                  </a:moveTo>
                  <a:cubicBezTo>
                    <a:pt x="63" y="1475"/>
                    <a:pt x="63" y="1475"/>
                    <a:pt x="63" y="1475"/>
                  </a:cubicBezTo>
                  <a:cubicBezTo>
                    <a:pt x="28" y="1475"/>
                    <a:pt x="0" y="1446"/>
                    <a:pt x="0" y="1411"/>
                  </a:cubicBezTo>
                  <a:cubicBezTo>
                    <a:pt x="0" y="64"/>
                    <a:pt x="0" y="64"/>
                    <a:pt x="0" y="64"/>
                  </a:cubicBezTo>
                  <a:cubicBezTo>
                    <a:pt x="0" y="29"/>
                    <a:pt x="28" y="0"/>
                    <a:pt x="63" y="0"/>
                  </a:cubicBezTo>
                  <a:cubicBezTo>
                    <a:pt x="2068" y="0"/>
                    <a:pt x="2068" y="0"/>
                    <a:pt x="2068" y="0"/>
                  </a:cubicBezTo>
                  <a:cubicBezTo>
                    <a:pt x="2103" y="0"/>
                    <a:pt x="2131" y="29"/>
                    <a:pt x="2131" y="64"/>
                  </a:cubicBezTo>
                  <a:cubicBezTo>
                    <a:pt x="2131" y="1411"/>
                    <a:pt x="2131" y="1411"/>
                    <a:pt x="2131" y="1411"/>
                  </a:cubicBezTo>
                  <a:cubicBezTo>
                    <a:pt x="2131" y="1446"/>
                    <a:pt x="2103" y="1475"/>
                    <a:pt x="2068" y="1475"/>
                  </a:cubicBezTo>
                  <a:close/>
                  <a:moveTo>
                    <a:pt x="63" y="3"/>
                  </a:moveTo>
                  <a:cubicBezTo>
                    <a:pt x="30" y="3"/>
                    <a:pt x="3" y="30"/>
                    <a:pt x="3" y="64"/>
                  </a:cubicBezTo>
                  <a:cubicBezTo>
                    <a:pt x="3" y="1411"/>
                    <a:pt x="3" y="1411"/>
                    <a:pt x="3" y="1411"/>
                  </a:cubicBezTo>
                  <a:cubicBezTo>
                    <a:pt x="3" y="1444"/>
                    <a:pt x="30" y="1472"/>
                    <a:pt x="63" y="1472"/>
                  </a:cubicBezTo>
                  <a:cubicBezTo>
                    <a:pt x="2068" y="1472"/>
                    <a:pt x="2068" y="1472"/>
                    <a:pt x="2068" y="1472"/>
                  </a:cubicBezTo>
                  <a:cubicBezTo>
                    <a:pt x="2101" y="1472"/>
                    <a:pt x="2128" y="1444"/>
                    <a:pt x="2128" y="1411"/>
                  </a:cubicBezTo>
                  <a:cubicBezTo>
                    <a:pt x="2128" y="64"/>
                    <a:pt x="2128" y="64"/>
                    <a:pt x="2128" y="64"/>
                  </a:cubicBezTo>
                  <a:cubicBezTo>
                    <a:pt x="2128" y="30"/>
                    <a:pt x="2101" y="3"/>
                    <a:pt x="2068" y="3"/>
                  </a:cubicBezTo>
                  <a:lnTo>
                    <a:pt x="63" y="3"/>
                  </a:lnTo>
                  <a:close/>
                </a:path>
              </a:pathLst>
            </a:custGeom>
            <a:solidFill>
              <a:srgbClr val="A8A8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2" name="Rectangle 62">
              <a:extLst>
                <a:ext uri="{FF2B5EF4-FFF2-40B4-BE49-F238E27FC236}">
                  <a16:creationId xmlns:a16="http://schemas.microsoft.com/office/drawing/2014/main" id="{96EFBBCE-35F4-46B1-823E-1E5E83608856}"/>
                </a:ext>
              </a:extLst>
            </p:cNvPr>
            <p:cNvSpPr>
              <a:spLocks noChangeArrowheads="1"/>
            </p:cNvSpPr>
            <p:nvPr/>
          </p:nvSpPr>
          <p:spPr bwMode="auto">
            <a:xfrm>
              <a:off x="9166052" y="4483299"/>
              <a:ext cx="9431338" cy="6002338"/>
            </a:xfrm>
            <a:prstGeom prst="rect">
              <a:avLst/>
            </a:prstGeom>
            <a:solidFill>
              <a:srgbClr val="619C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3" name="Freeform 63">
              <a:extLst>
                <a:ext uri="{FF2B5EF4-FFF2-40B4-BE49-F238E27FC236}">
                  <a16:creationId xmlns:a16="http://schemas.microsoft.com/office/drawing/2014/main" id="{557D1A31-7AF4-43B1-A447-1DA8491DAFBD}"/>
                </a:ext>
              </a:extLst>
            </p:cNvPr>
            <p:cNvSpPr>
              <a:spLocks/>
            </p:cNvSpPr>
            <p:nvPr/>
          </p:nvSpPr>
          <p:spPr bwMode="auto">
            <a:xfrm>
              <a:off x="7068965" y="11088886"/>
              <a:ext cx="13623925" cy="292100"/>
            </a:xfrm>
            <a:custGeom>
              <a:avLst/>
              <a:gdLst>
                <a:gd name="T0" fmla="*/ 2795 w 2801"/>
                <a:gd name="T1" fmla="*/ 0 h 60"/>
                <a:gd name="T2" fmla="*/ 2278 w 2801"/>
                <a:gd name="T3" fmla="*/ 0 h 60"/>
                <a:gd name="T4" fmla="*/ 1986 w 2801"/>
                <a:gd name="T5" fmla="*/ 0 h 60"/>
                <a:gd name="T6" fmla="*/ 815 w 2801"/>
                <a:gd name="T7" fmla="*/ 0 h 60"/>
                <a:gd name="T8" fmla="*/ 523 w 2801"/>
                <a:gd name="T9" fmla="*/ 0 h 60"/>
                <a:gd name="T10" fmla="*/ 6 w 2801"/>
                <a:gd name="T11" fmla="*/ 0 h 60"/>
                <a:gd name="T12" fmla="*/ 126 w 2801"/>
                <a:gd name="T13" fmla="*/ 38 h 60"/>
                <a:gd name="T14" fmla="*/ 484 w 2801"/>
                <a:gd name="T15" fmla="*/ 60 h 60"/>
                <a:gd name="T16" fmla="*/ 815 w 2801"/>
                <a:gd name="T17" fmla="*/ 60 h 60"/>
                <a:gd name="T18" fmla="*/ 1986 w 2801"/>
                <a:gd name="T19" fmla="*/ 60 h 60"/>
                <a:gd name="T20" fmla="*/ 2317 w 2801"/>
                <a:gd name="T21" fmla="*/ 60 h 60"/>
                <a:gd name="T22" fmla="*/ 2675 w 2801"/>
                <a:gd name="T23" fmla="*/ 38 h 60"/>
                <a:gd name="T24" fmla="*/ 2795 w 2801"/>
                <a:gd name="T25"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01" h="60">
                  <a:moveTo>
                    <a:pt x="2795" y="0"/>
                  </a:moveTo>
                  <a:cubicBezTo>
                    <a:pt x="2278" y="0"/>
                    <a:pt x="2278" y="0"/>
                    <a:pt x="2278" y="0"/>
                  </a:cubicBezTo>
                  <a:cubicBezTo>
                    <a:pt x="1986" y="0"/>
                    <a:pt x="1986" y="0"/>
                    <a:pt x="1986" y="0"/>
                  </a:cubicBezTo>
                  <a:cubicBezTo>
                    <a:pt x="815" y="0"/>
                    <a:pt x="815" y="0"/>
                    <a:pt x="815" y="0"/>
                  </a:cubicBezTo>
                  <a:cubicBezTo>
                    <a:pt x="523" y="0"/>
                    <a:pt x="523" y="0"/>
                    <a:pt x="523" y="0"/>
                  </a:cubicBezTo>
                  <a:cubicBezTo>
                    <a:pt x="6" y="0"/>
                    <a:pt x="6" y="0"/>
                    <a:pt x="6" y="0"/>
                  </a:cubicBezTo>
                  <a:cubicBezTo>
                    <a:pt x="6" y="0"/>
                    <a:pt x="0" y="21"/>
                    <a:pt x="126" y="38"/>
                  </a:cubicBezTo>
                  <a:cubicBezTo>
                    <a:pt x="252" y="55"/>
                    <a:pt x="393" y="60"/>
                    <a:pt x="484" y="60"/>
                  </a:cubicBezTo>
                  <a:cubicBezTo>
                    <a:pt x="544" y="60"/>
                    <a:pt x="708" y="60"/>
                    <a:pt x="815" y="60"/>
                  </a:cubicBezTo>
                  <a:cubicBezTo>
                    <a:pt x="872" y="60"/>
                    <a:pt x="1986" y="60"/>
                    <a:pt x="1986" y="60"/>
                  </a:cubicBezTo>
                  <a:cubicBezTo>
                    <a:pt x="2093" y="60"/>
                    <a:pt x="2257" y="60"/>
                    <a:pt x="2317" y="60"/>
                  </a:cubicBezTo>
                  <a:cubicBezTo>
                    <a:pt x="2408" y="60"/>
                    <a:pt x="2549" y="55"/>
                    <a:pt x="2675" y="38"/>
                  </a:cubicBezTo>
                  <a:cubicBezTo>
                    <a:pt x="2801" y="21"/>
                    <a:pt x="2795" y="0"/>
                    <a:pt x="2795" y="0"/>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4" name="Freeform 64">
              <a:extLst>
                <a:ext uri="{FF2B5EF4-FFF2-40B4-BE49-F238E27FC236}">
                  <a16:creationId xmlns:a16="http://schemas.microsoft.com/office/drawing/2014/main" id="{C5142F47-2E3F-4A2B-A885-CAF7ACBF5A96}"/>
                </a:ext>
              </a:extLst>
            </p:cNvPr>
            <p:cNvSpPr>
              <a:spLocks/>
            </p:cNvSpPr>
            <p:nvPr/>
          </p:nvSpPr>
          <p:spPr bwMode="auto">
            <a:xfrm>
              <a:off x="7780165" y="11288911"/>
              <a:ext cx="12203113" cy="92075"/>
            </a:xfrm>
            <a:custGeom>
              <a:avLst/>
              <a:gdLst>
                <a:gd name="T0" fmla="*/ 2198 w 2509"/>
                <a:gd name="T1" fmla="*/ 11 h 19"/>
                <a:gd name="T2" fmla="*/ 1857 w 2509"/>
                <a:gd name="T3" fmla="*/ 11 h 19"/>
                <a:gd name="T4" fmla="*/ 652 w 2509"/>
                <a:gd name="T5" fmla="*/ 11 h 19"/>
                <a:gd name="T6" fmla="*/ 311 w 2509"/>
                <a:gd name="T7" fmla="*/ 11 h 19"/>
                <a:gd name="T8" fmla="*/ 0 w 2509"/>
                <a:gd name="T9" fmla="*/ 0 h 19"/>
                <a:gd name="T10" fmla="*/ 338 w 2509"/>
                <a:gd name="T11" fmla="*/ 19 h 19"/>
                <a:gd name="T12" fmla="*/ 669 w 2509"/>
                <a:gd name="T13" fmla="*/ 19 h 19"/>
                <a:gd name="T14" fmla="*/ 1840 w 2509"/>
                <a:gd name="T15" fmla="*/ 19 h 19"/>
                <a:gd name="T16" fmla="*/ 2171 w 2509"/>
                <a:gd name="T17" fmla="*/ 19 h 19"/>
                <a:gd name="T18" fmla="*/ 2509 w 2509"/>
                <a:gd name="T19" fmla="*/ 0 h 19"/>
                <a:gd name="T20" fmla="*/ 2198 w 2509"/>
                <a:gd name="T21"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9" h="19">
                  <a:moveTo>
                    <a:pt x="2198" y="11"/>
                  </a:moveTo>
                  <a:cubicBezTo>
                    <a:pt x="2136" y="11"/>
                    <a:pt x="1967" y="11"/>
                    <a:pt x="1857" y="11"/>
                  </a:cubicBezTo>
                  <a:cubicBezTo>
                    <a:pt x="1857" y="11"/>
                    <a:pt x="710" y="11"/>
                    <a:pt x="652" y="11"/>
                  </a:cubicBezTo>
                  <a:cubicBezTo>
                    <a:pt x="542" y="11"/>
                    <a:pt x="373" y="11"/>
                    <a:pt x="311" y="11"/>
                  </a:cubicBezTo>
                  <a:cubicBezTo>
                    <a:pt x="230" y="11"/>
                    <a:pt x="113" y="8"/>
                    <a:pt x="0" y="0"/>
                  </a:cubicBezTo>
                  <a:cubicBezTo>
                    <a:pt x="120" y="14"/>
                    <a:pt x="251" y="19"/>
                    <a:pt x="338" y="19"/>
                  </a:cubicBezTo>
                  <a:cubicBezTo>
                    <a:pt x="398" y="19"/>
                    <a:pt x="562" y="19"/>
                    <a:pt x="669" y="19"/>
                  </a:cubicBezTo>
                  <a:cubicBezTo>
                    <a:pt x="726" y="19"/>
                    <a:pt x="1840" y="19"/>
                    <a:pt x="1840" y="19"/>
                  </a:cubicBezTo>
                  <a:cubicBezTo>
                    <a:pt x="1947" y="19"/>
                    <a:pt x="2111" y="19"/>
                    <a:pt x="2171" y="19"/>
                  </a:cubicBezTo>
                  <a:cubicBezTo>
                    <a:pt x="2258" y="19"/>
                    <a:pt x="2389" y="14"/>
                    <a:pt x="2509" y="0"/>
                  </a:cubicBezTo>
                  <a:cubicBezTo>
                    <a:pt x="2396" y="8"/>
                    <a:pt x="2279" y="11"/>
                    <a:pt x="2198" y="11"/>
                  </a:cubicBezTo>
                  <a:close/>
                </a:path>
              </a:pathLst>
            </a:cu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5" name="Freeform 65">
              <a:extLst>
                <a:ext uri="{FF2B5EF4-FFF2-40B4-BE49-F238E27FC236}">
                  <a16:creationId xmlns:a16="http://schemas.microsoft.com/office/drawing/2014/main" id="{6A6FC6C8-A849-42B1-B461-6BDC40A20A3E}"/>
                </a:ext>
              </a:extLst>
            </p:cNvPr>
            <p:cNvSpPr>
              <a:spLocks/>
            </p:cNvSpPr>
            <p:nvPr/>
          </p:nvSpPr>
          <p:spPr bwMode="auto">
            <a:xfrm>
              <a:off x="7137227" y="11138099"/>
              <a:ext cx="13487400" cy="68263"/>
            </a:xfrm>
            <a:custGeom>
              <a:avLst/>
              <a:gdLst>
                <a:gd name="T0" fmla="*/ 2773 w 2773"/>
                <a:gd name="T1" fmla="*/ 0 h 14"/>
                <a:gd name="T2" fmla="*/ 1627 w 2773"/>
                <a:gd name="T3" fmla="*/ 0 h 14"/>
                <a:gd name="T4" fmla="*/ 1618 w 2773"/>
                <a:gd name="T5" fmla="*/ 3 h 14"/>
                <a:gd name="T6" fmla="*/ 1565 w 2773"/>
                <a:gd name="T7" fmla="*/ 13 h 14"/>
                <a:gd name="T8" fmla="*/ 1208 w 2773"/>
                <a:gd name="T9" fmla="*/ 13 h 14"/>
                <a:gd name="T10" fmla="*/ 1155 w 2773"/>
                <a:gd name="T11" fmla="*/ 3 h 14"/>
                <a:gd name="T12" fmla="*/ 1146 w 2773"/>
                <a:gd name="T13" fmla="*/ 0 h 14"/>
                <a:gd name="T14" fmla="*/ 0 w 2773"/>
                <a:gd name="T15" fmla="*/ 0 h 14"/>
                <a:gd name="T16" fmla="*/ 2 w 2773"/>
                <a:gd name="T17" fmla="*/ 1 h 14"/>
                <a:gd name="T18" fmla="*/ 1146 w 2773"/>
                <a:gd name="T19" fmla="*/ 1 h 14"/>
                <a:gd name="T20" fmla="*/ 1154 w 2773"/>
                <a:gd name="T21" fmla="*/ 4 h 14"/>
                <a:gd name="T22" fmla="*/ 1208 w 2773"/>
                <a:gd name="T23" fmla="*/ 14 h 14"/>
                <a:gd name="T24" fmla="*/ 1565 w 2773"/>
                <a:gd name="T25" fmla="*/ 14 h 14"/>
                <a:gd name="T26" fmla="*/ 1619 w 2773"/>
                <a:gd name="T27" fmla="*/ 4 h 14"/>
                <a:gd name="T28" fmla="*/ 1627 w 2773"/>
                <a:gd name="T29" fmla="*/ 1 h 14"/>
                <a:gd name="T30" fmla="*/ 2771 w 2773"/>
                <a:gd name="T31" fmla="*/ 1 h 14"/>
                <a:gd name="T32" fmla="*/ 2773 w 2773"/>
                <a:gd name="T3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3" h="14">
                  <a:moveTo>
                    <a:pt x="2773" y="0"/>
                  </a:moveTo>
                  <a:cubicBezTo>
                    <a:pt x="1627" y="0"/>
                    <a:pt x="1627" y="0"/>
                    <a:pt x="1627" y="0"/>
                  </a:cubicBezTo>
                  <a:cubicBezTo>
                    <a:pt x="1624" y="0"/>
                    <a:pt x="1621" y="1"/>
                    <a:pt x="1618" y="3"/>
                  </a:cubicBezTo>
                  <a:cubicBezTo>
                    <a:pt x="1613" y="7"/>
                    <a:pt x="1600" y="13"/>
                    <a:pt x="1565" y="13"/>
                  </a:cubicBezTo>
                  <a:cubicBezTo>
                    <a:pt x="1208" y="13"/>
                    <a:pt x="1208" y="13"/>
                    <a:pt x="1208" y="13"/>
                  </a:cubicBezTo>
                  <a:cubicBezTo>
                    <a:pt x="1173" y="13"/>
                    <a:pt x="1160" y="7"/>
                    <a:pt x="1155" y="3"/>
                  </a:cubicBezTo>
                  <a:cubicBezTo>
                    <a:pt x="1152" y="1"/>
                    <a:pt x="1149" y="0"/>
                    <a:pt x="1146" y="0"/>
                  </a:cubicBezTo>
                  <a:cubicBezTo>
                    <a:pt x="0" y="0"/>
                    <a:pt x="0" y="0"/>
                    <a:pt x="0" y="0"/>
                  </a:cubicBezTo>
                  <a:cubicBezTo>
                    <a:pt x="0" y="1"/>
                    <a:pt x="1" y="1"/>
                    <a:pt x="2" y="1"/>
                  </a:cubicBezTo>
                  <a:cubicBezTo>
                    <a:pt x="1146" y="1"/>
                    <a:pt x="1146" y="1"/>
                    <a:pt x="1146" y="1"/>
                  </a:cubicBezTo>
                  <a:cubicBezTo>
                    <a:pt x="1149" y="1"/>
                    <a:pt x="1152" y="2"/>
                    <a:pt x="1154" y="4"/>
                  </a:cubicBezTo>
                  <a:cubicBezTo>
                    <a:pt x="1159" y="8"/>
                    <a:pt x="1173" y="14"/>
                    <a:pt x="1208" y="14"/>
                  </a:cubicBezTo>
                  <a:cubicBezTo>
                    <a:pt x="1565" y="14"/>
                    <a:pt x="1565" y="14"/>
                    <a:pt x="1565" y="14"/>
                  </a:cubicBezTo>
                  <a:cubicBezTo>
                    <a:pt x="1600" y="14"/>
                    <a:pt x="1614" y="8"/>
                    <a:pt x="1619" y="4"/>
                  </a:cubicBezTo>
                  <a:cubicBezTo>
                    <a:pt x="1621" y="2"/>
                    <a:pt x="1624" y="1"/>
                    <a:pt x="1627" y="1"/>
                  </a:cubicBezTo>
                  <a:cubicBezTo>
                    <a:pt x="2771" y="1"/>
                    <a:pt x="2771" y="1"/>
                    <a:pt x="2771" y="1"/>
                  </a:cubicBezTo>
                  <a:cubicBezTo>
                    <a:pt x="2772" y="1"/>
                    <a:pt x="2773" y="1"/>
                    <a:pt x="2773" y="0"/>
                  </a:cubicBezTo>
                  <a:close/>
                </a:path>
              </a:pathLst>
            </a:custGeom>
            <a:solidFill>
              <a:srgbClr val="E4E4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6" name="Freeform 66">
              <a:extLst>
                <a:ext uri="{FF2B5EF4-FFF2-40B4-BE49-F238E27FC236}">
                  <a16:creationId xmlns:a16="http://schemas.microsoft.com/office/drawing/2014/main" id="{9CB33C75-B7FE-4F03-BED7-8F012DD85F1E}"/>
                </a:ext>
              </a:extLst>
            </p:cNvPr>
            <p:cNvSpPr>
              <a:spLocks/>
            </p:cNvSpPr>
            <p:nvPr/>
          </p:nvSpPr>
          <p:spPr bwMode="auto">
            <a:xfrm>
              <a:off x="7094365" y="11088886"/>
              <a:ext cx="13574713" cy="19050"/>
            </a:xfrm>
            <a:custGeom>
              <a:avLst/>
              <a:gdLst>
                <a:gd name="T0" fmla="*/ 2273 w 2791"/>
                <a:gd name="T1" fmla="*/ 0 h 4"/>
                <a:gd name="T2" fmla="*/ 1981 w 2791"/>
                <a:gd name="T3" fmla="*/ 0 h 4"/>
                <a:gd name="T4" fmla="*/ 810 w 2791"/>
                <a:gd name="T5" fmla="*/ 0 h 4"/>
                <a:gd name="T6" fmla="*/ 518 w 2791"/>
                <a:gd name="T7" fmla="*/ 0 h 4"/>
                <a:gd name="T8" fmla="*/ 1 w 2791"/>
                <a:gd name="T9" fmla="*/ 0 h 4"/>
                <a:gd name="T10" fmla="*/ 2 w 2791"/>
                <a:gd name="T11" fmla="*/ 4 h 4"/>
                <a:gd name="T12" fmla="*/ 2789 w 2791"/>
                <a:gd name="T13" fmla="*/ 4 h 4"/>
                <a:gd name="T14" fmla="*/ 2790 w 2791"/>
                <a:gd name="T15" fmla="*/ 0 h 4"/>
                <a:gd name="T16" fmla="*/ 2273 w 2791"/>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1" h="4">
                  <a:moveTo>
                    <a:pt x="2273" y="0"/>
                  </a:moveTo>
                  <a:cubicBezTo>
                    <a:pt x="1981" y="0"/>
                    <a:pt x="1981" y="0"/>
                    <a:pt x="1981" y="0"/>
                  </a:cubicBezTo>
                  <a:cubicBezTo>
                    <a:pt x="810" y="0"/>
                    <a:pt x="810" y="0"/>
                    <a:pt x="810" y="0"/>
                  </a:cubicBezTo>
                  <a:cubicBezTo>
                    <a:pt x="518" y="0"/>
                    <a:pt x="518" y="0"/>
                    <a:pt x="518" y="0"/>
                  </a:cubicBezTo>
                  <a:cubicBezTo>
                    <a:pt x="1" y="0"/>
                    <a:pt x="1" y="0"/>
                    <a:pt x="1" y="0"/>
                  </a:cubicBezTo>
                  <a:cubicBezTo>
                    <a:pt x="1" y="0"/>
                    <a:pt x="0" y="2"/>
                    <a:pt x="2" y="4"/>
                  </a:cubicBezTo>
                  <a:cubicBezTo>
                    <a:pt x="2789" y="4"/>
                    <a:pt x="2789" y="4"/>
                    <a:pt x="2789" y="4"/>
                  </a:cubicBezTo>
                  <a:cubicBezTo>
                    <a:pt x="2791" y="2"/>
                    <a:pt x="2790" y="0"/>
                    <a:pt x="2790" y="0"/>
                  </a:cubicBezTo>
                  <a:lnTo>
                    <a:pt x="2273" y="0"/>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7" name="Freeform 67">
              <a:extLst>
                <a:ext uri="{FF2B5EF4-FFF2-40B4-BE49-F238E27FC236}">
                  <a16:creationId xmlns:a16="http://schemas.microsoft.com/office/drawing/2014/main" id="{4B2C877F-1F8F-44BD-8B3C-F2FE47551A4D}"/>
                </a:ext>
              </a:extLst>
            </p:cNvPr>
            <p:cNvSpPr>
              <a:spLocks/>
            </p:cNvSpPr>
            <p:nvPr/>
          </p:nvSpPr>
          <p:spPr bwMode="auto">
            <a:xfrm>
              <a:off x="12750627" y="11088886"/>
              <a:ext cx="2262188" cy="82550"/>
            </a:xfrm>
            <a:custGeom>
              <a:avLst/>
              <a:gdLst>
                <a:gd name="T0" fmla="*/ 0 w 465"/>
                <a:gd name="T1" fmla="*/ 0 h 17"/>
                <a:gd name="T2" fmla="*/ 0 w 465"/>
                <a:gd name="T3" fmla="*/ 6 h 17"/>
                <a:gd name="T4" fmla="*/ 48 w 465"/>
                <a:gd name="T5" fmla="*/ 17 h 17"/>
                <a:gd name="T6" fmla="*/ 201 w 465"/>
                <a:gd name="T7" fmla="*/ 17 h 17"/>
                <a:gd name="T8" fmla="*/ 264 w 465"/>
                <a:gd name="T9" fmla="*/ 17 h 17"/>
                <a:gd name="T10" fmla="*/ 417 w 465"/>
                <a:gd name="T11" fmla="*/ 17 h 17"/>
                <a:gd name="T12" fmla="*/ 465 w 465"/>
                <a:gd name="T13" fmla="*/ 6 h 17"/>
                <a:gd name="T14" fmla="*/ 465 w 465"/>
                <a:gd name="T15" fmla="*/ 0 h 17"/>
                <a:gd name="T16" fmla="*/ 0 w 465"/>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5" h="17">
                  <a:moveTo>
                    <a:pt x="0" y="0"/>
                  </a:move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lnTo>
                    <a:pt x="0" y="0"/>
                  </a:lnTo>
                  <a:close/>
                </a:path>
              </a:pathLst>
            </a:custGeom>
            <a:solidFill>
              <a:srgbClr val="F2F3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8" name="Freeform 68">
              <a:extLst>
                <a:ext uri="{FF2B5EF4-FFF2-40B4-BE49-F238E27FC236}">
                  <a16:creationId xmlns:a16="http://schemas.microsoft.com/office/drawing/2014/main" id="{31961D4B-0342-4BF2-9DC1-536A68E8F80A}"/>
                </a:ext>
              </a:extLst>
            </p:cNvPr>
            <p:cNvSpPr>
              <a:spLocks/>
            </p:cNvSpPr>
            <p:nvPr/>
          </p:nvSpPr>
          <p:spPr bwMode="auto">
            <a:xfrm>
              <a:off x="12750627" y="11088886"/>
              <a:ext cx="2262188" cy="82550"/>
            </a:xfrm>
            <a:custGeom>
              <a:avLst/>
              <a:gdLst>
                <a:gd name="T0" fmla="*/ 0 w 465"/>
                <a:gd name="T1" fmla="*/ 0 h 17"/>
                <a:gd name="T2" fmla="*/ 0 w 465"/>
                <a:gd name="T3" fmla="*/ 6 h 17"/>
                <a:gd name="T4" fmla="*/ 48 w 465"/>
                <a:gd name="T5" fmla="*/ 17 h 17"/>
                <a:gd name="T6" fmla="*/ 201 w 465"/>
                <a:gd name="T7" fmla="*/ 17 h 17"/>
                <a:gd name="T8" fmla="*/ 264 w 465"/>
                <a:gd name="T9" fmla="*/ 17 h 17"/>
                <a:gd name="T10" fmla="*/ 417 w 465"/>
                <a:gd name="T11" fmla="*/ 17 h 17"/>
                <a:gd name="T12" fmla="*/ 465 w 465"/>
                <a:gd name="T13" fmla="*/ 6 h 17"/>
                <a:gd name="T14" fmla="*/ 465 w 465"/>
                <a:gd name="T15" fmla="*/ 0 h 17"/>
                <a:gd name="T16" fmla="*/ 0 w 465"/>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5" h="17">
                  <a:moveTo>
                    <a:pt x="0" y="0"/>
                  </a:move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lnTo>
                    <a:pt x="0" y="0"/>
                  </a:lnTo>
                  <a:close/>
                </a:path>
              </a:pathLst>
            </a:custGeom>
            <a:solidFill>
              <a:srgbClr val="E8E8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9" name="Freeform 69">
              <a:extLst>
                <a:ext uri="{FF2B5EF4-FFF2-40B4-BE49-F238E27FC236}">
                  <a16:creationId xmlns:a16="http://schemas.microsoft.com/office/drawing/2014/main" id="{96768771-852A-4D05-A3FE-5B6D54573548}"/>
                </a:ext>
              </a:extLst>
            </p:cNvPr>
            <p:cNvSpPr>
              <a:spLocks/>
            </p:cNvSpPr>
            <p:nvPr/>
          </p:nvSpPr>
          <p:spPr bwMode="auto">
            <a:xfrm>
              <a:off x="12750627" y="11088886"/>
              <a:ext cx="2262188" cy="82550"/>
            </a:xfrm>
            <a:custGeom>
              <a:avLst/>
              <a:gdLst>
                <a:gd name="T0" fmla="*/ 417 w 465"/>
                <a:gd name="T1" fmla="*/ 14 h 17"/>
                <a:gd name="T2" fmla="*/ 264 w 465"/>
                <a:gd name="T3" fmla="*/ 14 h 17"/>
                <a:gd name="T4" fmla="*/ 201 w 465"/>
                <a:gd name="T5" fmla="*/ 14 h 17"/>
                <a:gd name="T6" fmla="*/ 48 w 465"/>
                <a:gd name="T7" fmla="*/ 14 h 17"/>
                <a:gd name="T8" fmla="*/ 0 w 465"/>
                <a:gd name="T9" fmla="*/ 0 h 17"/>
                <a:gd name="T10" fmla="*/ 0 w 465"/>
                <a:gd name="T11" fmla="*/ 0 h 17"/>
                <a:gd name="T12" fmla="*/ 0 w 465"/>
                <a:gd name="T13" fmla="*/ 6 h 17"/>
                <a:gd name="T14" fmla="*/ 48 w 465"/>
                <a:gd name="T15" fmla="*/ 17 h 17"/>
                <a:gd name="T16" fmla="*/ 201 w 465"/>
                <a:gd name="T17" fmla="*/ 17 h 17"/>
                <a:gd name="T18" fmla="*/ 264 w 465"/>
                <a:gd name="T19" fmla="*/ 17 h 17"/>
                <a:gd name="T20" fmla="*/ 417 w 465"/>
                <a:gd name="T21" fmla="*/ 17 h 17"/>
                <a:gd name="T22" fmla="*/ 465 w 465"/>
                <a:gd name="T23" fmla="*/ 6 h 17"/>
                <a:gd name="T24" fmla="*/ 465 w 465"/>
                <a:gd name="T25" fmla="*/ 0 h 17"/>
                <a:gd name="T26" fmla="*/ 465 w 465"/>
                <a:gd name="T27" fmla="*/ 0 h 17"/>
                <a:gd name="T28" fmla="*/ 417 w 465"/>
                <a:gd name="T29"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5" h="17">
                  <a:moveTo>
                    <a:pt x="417" y="14"/>
                  </a:moveTo>
                  <a:cubicBezTo>
                    <a:pt x="393" y="14"/>
                    <a:pt x="319" y="14"/>
                    <a:pt x="264" y="14"/>
                  </a:cubicBezTo>
                  <a:cubicBezTo>
                    <a:pt x="264" y="14"/>
                    <a:pt x="237" y="14"/>
                    <a:pt x="201" y="14"/>
                  </a:cubicBezTo>
                  <a:cubicBezTo>
                    <a:pt x="146" y="14"/>
                    <a:pt x="72" y="14"/>
                    <a:pt x="48" y="14"/>
                  </a:cubicBezTo>
                  <a:cubicBezTo>
                    <a:pt x="22" y="14"/>
                    <a:pt x="6" y="6"/>
                    <a:pt x="0" y="0"/>
                  </a:cubicBezTo>
                  <a:cubicBezTo>
                    <a:pt x="0" y="0"/>
                    <a:pt x="0" y="0"/>
                    <a:pt x="0" y="0"/>
                  </a:cubicBez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cubicBezTo>
                    <a:pt x="465" y="0"/>
                    <a:pt x="465" y="0"/>
                    <a:pt x="465" y="0"/>
                  </a:cubicBezTo>
                  <a:cubicBezTo>
                    <a:pt x="459" y="6"/>
                    <a:pt x="443" y="14"/>
                    <a:pt x="417" y="14"/>
                  </a:cubicBezTo>
                  <a:close/>
                </a:path>
              </a:pathLst>
            </a:custGeom>
            <a:solidFill>
              <a:srgbClr val="C1C1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0" name="Oval 70">
              <a:extLst>
                <a:ext uri="{FF2B5EF4-FFF2-40B4-BE49-F238E27FC236}">
                  <a16:creationId xmlns:a16="http://schemas.microsoft.com/office/drawing/2014/main" id="{1AA8314E-5031-41BB-AA83-ACC574BDD492}"/>
                </a:ext>
              </a:extLst>
            </p:cNvPr>
            <p:cNvSpPr>
              <a:spLocks noChangeArrowheads="1"/>
            </p:cNvSpPr>
            <p:nvPr/>
          </p:nvSpPr>
          <p:spPr bwMode="auto">
            <a:xfrm>
              <a:off x="11520315" y="11196836"/>
              <a:ext cx="150813" cy="38100"/>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1" name="Oval 71">
              <a:extLst>
                <a:ext uri="{FF2B5EF4-FFF2-40B4-BE49-F238E27FC236}">
                  <a16:creationId xmlns:a16="http://schemas.microsoft.com/office/drawing/2014/main" id="{0A777B7E-D42E-4463-A4E8-7236BDE9B7CE}"/>
                </a:ext>
              </a:extLst>
            </p:cNvPr>
            <p:cNvSpPr>
              <a:spLocks noChangeArrowheads="1"/>
            </p:cNvSpPr>
            <p:nvPr/>
          </p:nvSpPr>
          <p:spPr bwMode="auto">
            <a:xfrm>
              <a:off x="16028815" y="11196836"/>
              <a:ext cx="150813" cy="38100"/>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22" name="Рисунок 21">
            <a:extLst>
              <a:ext uri="{FF2B5EF4-FFF2-40B4-BE49-F238E27FC236}">
                <a16:creationId xmlns:a16="http://schemas.microsoft.com/office/drawing/2014/main" id="{2B3A2952-7941-4925-A393-AEE7D471B24C}"/>
              </a:ext>
            </a:extLst>
          </p:cNvPr>
          <p:cNvSpPr>
            <a:spLocks noGrp="1"/>
          </p:cNvSpPr>
          <p:nvPr>
            <p:ph type="pic" sz="quarter" idx="28"/>
          </p:nvPr>
        </p:nvSpPr>
        <p:spPr>
          <a:xfrm>
            <a:off x="-1985051" y="1275756"/>
            <a:ext cx="4004685" cy="2544277"/>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endParaRPr lang="ru-RU" dirty="0"/>
          </a:p>
        </p:txBody>
      </p:sp>
    </p:spTree>
    <p:extLst>
      <p:ext uri="{BB962C8B-B14F-4D97-AF65-F5344CB8AC3E}">
        <p14:creationId xmlns:p14="http://schemas.microsoft.com/office/powerpoint/2010/main" val="357833381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4654843" y="1105628"/>
            <a:ext cx="4088917" cy="3519952"/>
          </a:xfrm>
        </p:spPr>
        <p:txBody>
          <a:bodyPr/>
          <a:lstStyle/>
          <a:p>
            <a:pPr lvl="0"/>
            <a:r>
              <a:rPr lang="en-US"/>
              <a:t>Edit Master text styles</a:t>
            </a:r>
          </a:p>
          <a:p>
            <a:pPr lvl="1"/>
            <a:r>
              <a:rPr lang="en-US"/>
              <a:t>Second level</a:t>
            </a:r>
          </a:p>
          <a:p>
            <a:pPr lvl="2"/>
            <a:r>
              <a:rPr lang="en-US"/>
              <a:t>Third level</a:t>
            </a:r>
          </a:p>
        </p:txBody>
      </p:sp>
      <p:grpSp>
        <p:nvGrpSpPr>
          <p:cNvPr id="8" name="Группа 30">
            <a:extLst>
              <a:ext uri="{FF2B5EF4-FFF2-40B4-BE49-F238E27FC236}">
                <a16:creationId xmlns:a16="http://schemas.microsoft.com/office/drawing/2014/main" id="{7F6BAECC-1A00-4B78-B414-408462AA59AC}"/>
              </a:ext>
            </a:extLst>
          </p:cNvPr>
          <p:cNvGrpSpPr/>
          <p:nvPr userDrawn="1"/>
        </p:nvGrpSpPr>
        <p:grpSpPr>
          <a:xfrm>
            <a:off x="793174" y="1626755"/>
            <a:ext cx="3402699" cy="2769674"/>
            <a:chOff x="8145290" y="-8926314"/>
            <a:chExt cx="13511213" cy="10998201"/>
          </a:xfrm>
          <a:effectLst>
            <a:reflection blurRad="50800" stA="50000" endPos="11000" dir="5400000" sy="-100000" algn="bl" rotWithShape="0"/>
          </a:effectLst>
        </p:grpSpPr>
        <p:sp>
          <p:nvSpPr>
            <p:cNvPr id="9" name="Freeform 45">
              <a:extLst>
                <a:ext uri="{FF2B5EF4-FFF2-40B4-BE49-F238E27FC236}">
                  <a16:creationId xmlns:a16="http://schemas.microsoft.com/office/drawing/2014/main" id="{150F289F-D787-49C1-A4ED-F7B1A4D04FD7}"/>
                </a:ext>
              </a:extLst>
            </p:cNvPr>
            <p:cNvSpPr>
              <a:spLocks/>
            </p:cNvSpPr>
            <p:nvPr/>
          </p:nvSpPr>
          <p:spPr bwMode="auto">
            <a:xfrm>
              <a:off x="8145290" y="-8926314"/>
              <a:ext cx="13511213" cy="9247188"/>
            </a:xfrm>
            <a:custGeom>
              <a:avLst/>
              <a:gdLst>
                <a:gd name="T0" fmla="*/ 2710 w 2778"/>
                <a:gd name="T1" fmla="*/ 1901 h 1901"/>
                <a:gd name="T2" fmla="*/ 67 w 2778"/>
                <a:gd name="T3" fmla="*/ 1901 h 1901"/>
                <a:gd name="T4" fmla="*/ 0 w 2778"/>
                <a:gd name="T5" fmla="*/ 1833 h 1901"/>
                <a:gd name="T6" fmla="*/ 0 w 2778"/>
                <a:gd name="T7" fmla="*/ 68 h 1901"/>
                <a:gd name="T8" fmla="*/ 67 w 2778"/>
                <a:gd name="T9" fmla="*/ 0 h 1901"/>
                <a:gd name="T10" fmla="*/ 2710 w 2778"/>
                <a:gd name="T11" fmla="*/ 0 h 1901"/>
                <a:gd name="T12" fmla="*/ 2778 w 2778"/>
                <a:gd name="T13" fmla="*/ 68 h 1901"/>
                <a:gd name="T14" fmla="*/ 2778 w 2778"/>
                <a:gd name="T15" fmla="*/ 1833 h 1901"/>
                <a:gd name="T16" fmla="*/ 2710 w 2778"/>
                <a:gd name="T17" fmla="*/ 1901 h 1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78" h="1901">
                  <a:moveTo>
                    <a:pt x="2710" y="1901"/>
                  </a:moveTo>
                  <a:cubicBezTo>
                    <a:pt x="67" y="1901"/>
                    <a:pt x="67" y="1901"/>
                    <a:pt x="67" y="1901"/>
                  </a:cubicBezTo>
                  <a:cubicBezTo>
                    <a:pt x="30" y="1901"/>
                    <a:pt x="0" y="1871"/>
                    <a:pt x="0" y="1833"/>
                  </a:cubicBezTo>
                  <a:cubicBezTo>
                    <a:pt x="0" y="68"/>
                    <a:pt x="0" y="68"/>
                    <a:pt x="0" y="68"/>
                  </a:cubicBezTo>
                  <a:cubicBezTo>
                    <a:pt x="0" y="30"/>
                    <a:pt x="30" y="0"/>
                    <a:pt x="67" y="0"/>
                  </a:cubicBezTo>
                  <a:cubicBezTo>
                    <a:pt x="2710" y="0"/>
                    <a:pt x="2710" y="0"/>
                    <a:pt x="2710" y="0"/>
                  </a:cubicBezTo>
                  <a:cubicBezTo>
                    <a:pt x="2747" y="0"/>
                    <a:pt x="2778" y="30"/>
                    <a:pt x="2778" y="68"/>
                  </a:cubicBezTo>
                  <a:cubicBezTo>
                    <a:pt x="2778" y="1833"/>
                    <a:pt x="2778" y="1833"/>
                    <a:pt x="2778" y="1833"/>
                  </a:cubicBezTo>
                  <a:cubicBezTo>
                    <a:pt x="2778" y="1871"/>
                    <a:pt x="2747" y="1901"/>
                    <a:pt x="2710" y="1901"/>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0" name="Freeform 46">
              <a:extLst>
                <a:ext uri="{FF2B5EF4-FFF2-40B4-BE49-F238E27FC236}">
                  <a16:creationId xmlns:a16="http://schemas.microsoft.com/office/drawing/2014/main" id="{BB23FF1A-0F2A-44FA-B4B3-A863A9AB8A4C}"/>
                </a:ext>
              </a:extLst>
            </p:cNvPr>
            <p:cNvSpPr>
              <a:spLocks/>
            </p:cNvSpPr>
            <p:nvPr/>
          </p:nvSpPr>
          <p:spPr bwMode="auto">
            <a:xfrm>
              <a:off x="8159577" y="-8907264"/>
              <a:ext cx="13477875" cy="8012113"/>
            </a:xfrm>
            <a:custGeom>
              <a:avLst/>
              <a:gdLst>
                <a:gd name="T0" fmla="*/ 2707 w 2771"/>
                <a:gd name="T1" fmla="*/ 0 h 1647"/>
                <a:gd name="T2" fmla="*/ 64 w 2771"/>
                <a:gd name="T3" fmla="*/ 0 h 1647"/>
                <a:gd name="T4" fmla="*/ 0 w 2771"/>
                <a:gd name="T5" fmla="*/ 64 h 1647"/>
                <a:gd name="T6" fmla="*/ 0 w 2771"/>
                <a:gd name="T7" fmla="*/ 1647 h 1647"/>
                <a:gd name="T8" fmla="*/ 2771 w 2771"/>
                <a:gd name="T9" fmla="*/ 1647 h 1647"/>
                <a:gd name="T10" fmla="*/ 2771 w 2771"/>
                <a:gd name="T11" fmla="*/ 64 h 1647"/>
                <a:gd name="T12" fmla="*/ 2707 w 2771"/>
                <a:gd name="T13" fmla="*/ 0 h 1647"/>
              </a:gdLst>
              <a:ahLst/>
              <a:cxnLst>
                <a:cxn ang="0">
                  <a:pos x="T0" y="T1"/>
                </a:cxn>
                <a:cxn ang="0">
                  <a:pos x="T2" y="T3"/>
                </a:cxn>
                <a:cxn ang="0">
                  <a:pos x="T4" y="T5"/>
                </a:cxn>
                <a:cxn ang="0">
                  <a:pos x="T6" y="T7"/>
                </a:cxn>
                <a:cxn ang="0">
                  <a:pos x="T8" y="T9"/>
                </a:cxn>
                <a:cxn ang="0">
                  <a:pos x="T10" y="T11"/>
                </a:cxn>
                <a:cxn ang="0">
                  <a:pos x="T12" y="T13"/>
                </a:cxn>
              </a:cxnLst>
              <a:rect l="0" t="0" r="r" b="b"/>
              <a:pathLst>
                <a:path w="2771" h="1647">
                  <a:moveTo>
                    <a:pt x="2707" y="0"/>
                  </a:moveTo>
                  <a:cubicBezTo>
                    <a:pt x="64" y="0"/>
                    <a:pt x="64" y="0"/>
                    <a:pt x="64" y="0"/>
                  </a:cubicBezTo>
                  <a:cubicBezTo>
                    <a:pt x="29" y="0"/>
                    <a:pt x="0" y="28"/>
                    <a:pt x="0" y="64"/>
                  </a:cubicBezTo>
                  <a:cubicBezTo>
                    <a:pt x="0" y="1647"/>
                    <a:pt x="0" y="1647"/>
                    <a:pt x="0" y="1647"/>
                  </a:cubicBezTo>
                  <a:cubicBezTo>
                    <a:pt x="2771" y="1647"/>
                    <a:pt x="2771" y="1647"/>
                    <a:pt x="2771" y="1647"/>
                  </a:cubicBezTo>
                  <a:cubicBezTo>
                    <a:pt x="2771" y="64"/>
                    <a:pt x="2771" y="64"/>
                    <a:pt x="2771" y="64"/>
                  </a:cubicBezTo>
                  <a:cubicBezTo>
                    <a:pt x="2771" y="28"/>
                    <a:pt x="2743" y="0"/>
                    <a:pt x="2707" y="0"/>
                  </a:cubicBezTo>
                  <a:close/>
                </a:path>
              </a:pathLst>
            </a:custGeom>
            <a:solidFill>
              <a:schemeClr val="tx1">
                <a:lumMod val="85000"/>
                <a:lumOff val="15000"/>
                <a:alpha val="1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Freeform 48">
              <a:extLst>
                <a:ext uri="{FF2B5EF4-FFF2-40B4-BE49-F238E27FC236}">
                  <a16:creationId xmlns:a16="http://schemas.microsoft.com/office/drawing/2014/main" id="{13E8C1BB-D4DA-4DFA-9E93-E48EFB699F14}"/>
                </a:ext>
              </a:extLst>
            </p:cNvPr>
            <p:cNvSpPr>
              <a:spLocks/>
            </p:cNvSpPr>
            <p:nvPr/>
          </p:nvSpPr>
          <p:spPr bwMode="auto">
            <a:xfrm>
              <a:off x="14671502" y="-506214"/>
              <a:ext cx="457200" cy="407988"/>
            </a:xfrm>
            <a:custGeom>
              <a:avLst/>
              <a:gdLst>
                <a:gd name="T0" fmla="*/ 1 w 94"/>
                <a:gd name="T1" fmla="*/ 49 h 84"/>
                <a:gd name="T2" fmla="*/ 48 w 94"/>
                <a:gd name="T3" fmla="*/ 3 h 84"/>
                <a:gd name="T4" fmla="*/ 94 w 94"/>
                <a:gd name="T5" fmla="*/ 48 h 84"/>
                <a:gd name="T6" fmla="*/ 94 w 94"/>
                <a:gd name="T7" fmla="*/ 47 h 84"/>
                <a:gd name="T8" fmla="*/ 47 w 94"/>
                <a:gd name="T9" fmla="*/ 0 h 84"/>
                <a:gd name="T10" fmla="*/ 0 w 94"/>
                <a:gd name="T11" fmla="*/ 47 h 84"/>
                <a:gd name="T12" fmla="*/ 17 w 94"/>
                <a:gd name="T13" fmla="*/ 84 h 84"/>
                <a:gd name="T14" fmla="*/ 1 w 94"/>
                <a:gd name="T15" fmla="*/ 49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84">
                  <a:moveTo>
                    <a:pt x="1" y="49"/>
                  </a:moveTo>
                  <a:cubicBezTo>
                    <a:pt x="1" y="23"/>
                    <a:pt x="22" y="3"/>
                    <a:pt x="48" y="3"/>
                  </a:cubicBezTo>
                  <a:cubicBezTo>
                    <a:pt x="73" y="3"/>
                    <a:pt x="93" y="23"/>
                    <a:pt x="94" y="48"/>
                  </a:cubicBezTo>
                  <a:cubicBezTo>
                    <a:pt x="94" y="48"/>
                    <a:pt x="94" y="47"/>
                    <a:pt x="94" y="47"/>
                  </a:cubicBezTo>
                  <a:cubicBezTo>
                    <a:pt x="94" y="21"/>
                    <a:pt x="73" y="0"/>
                    <a:pt x="47" y="0"/>
                  </a:cubicBezTo>
                  <a:cubicBezTo>
                    <a:pt x="21" y="0"/>
                    <a:pt x="0" y="21"/>
                    <a:pt x="0" y="47"/>
                  </a:cubicBezTo>
                  <a:cubicBezTo>
                    <a:pt x="0" y="62"/>
                    <a:pt x="7" y="75"/>
                    <a:pt x="17" y="84"/>
                  </a:cubicBezTo>
                  <a:cubicBezTo>
                    <a:pt x="8" y="75"/>
                    <a:pt x="1" y="63"/>
                    <a:pt x="1" y="49"/>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2" name="Freeform 49">
              <a:extLst>
                <a:ext uri="{FF2B5EF4-FFF2-40B4-BE49-F238E27FC236}">
                  <a16:creationId xmlns:a16="http://schemas.microsoft.com/office/drawing/2014/main" id="{7A3C503B-CE82-4276-A1AE-412DE2807A87}"/>
                </a:ext>
              </a:extLst>
            </p:cNvPr>
            <p:cNvSpPr>
              <a:spLocks/>
            </p:cNvSpPr>
            <p:nvPr/>
          </p:nvSpPr>
          <p:spPr bwMode="auto">
            <a:xfrm>
              <a:off x="14685790" y="-428426"/>
              <a:ext cx="438150" cy="384175"/>
            </a:xfrm>
            <a:custGeom>
              <a:avLst/>
              <a:gdLst>
                <a:gd name="T0" fmla="*/ 88 w 90"/>
                <a:gd name="T1" fmla="*/ 33 h 79"/>
                <a:gd name="T2" fmla="*/ 44 w 90"/>
                <a:gd name="T3" fmla="*/ 77 h 79"/>
                <a:gd name="T4" fmla="*/ 0 w 90"/>
                <a:gd name="T5" fmla="*/ 34 h 79"/>
                <a:gd name="T6" fmla="*/ 0 w 90"/>
                <a:gd name="T7" fmla="*/ 35 h 79"/>
                <a:gd name="T8" fmla="*/ 45 w 90"/>
                <a:gd name="T9" fmla="*/ 79 h 79"/>
                <a:gd name="T10" fmla="*/ 90 w 90"/>
                <a:gd name="T11" fmla="*/ 35 h 79"/>
                <a:gd name="T12" fmla="*/ 73 w 90"/>
                <a:gd name="T13" fmla="*/ 0 h 79"/>
                <a:gd name="T14" fmla="*/ 88 w 90"/>
                <a:gd name="T15" fmla="*/ 33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0" h="79">
                  <a:moveTo>
                    <a:pt x="88" y="33"/>
                  </a:moveTo>
                  <a:cubicBezTo>
                    <a:pt x="88" y="57"/>
                    <a:pt x="69" y="77"/>
                    <a:pt x="44" y="77"/>
                  </a:cubicBezTo>
                  <a:cubicBezTo>
                    <a:pt x="20" y="77"/>
                    <a:pt x="1" y="58"/>
                    <a:pt x="0" y="34"/>
                  </a:cubicBezTo>
                  <a:cubicBezTo>
                    <a:pt x="0" y="34"/>
                    <a:pt x="0" y="34"/>
                    <a:pt x="0" y="35"/>
                  </a:cubicBezTo>
                  <a:cubicBezTo>
                    <a:pt x="0" y="59"/>
                    <a:pt x="21" y="79"/>
                    <a:pt x="45" y="79"/>
                  </a:cubicBezTo>
                  <a:cubicBezTo>
                    <a:pt x="70" y="79"/>
                    <a:pt x="90" y="59"/>
                    <a:pt x="90" y="35"/>
                  </a:cubicBezTo>
                  <a:cubicBezTo>
                    <a:pt x="90" y="21"/>
                    <a:pt x="84" y="8"/>
                    <a:pt x="73" y="0"/>
                  </a:cubicBezTo>
                  <a:cubicBezTo>
                    <a:pt x="83" y="8"/>
                    <a:pt x="88" y="20"/>
                    <a:pt x="88" y="33"/>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3" name="Oval 50">
              <a:extLst>
                <a:ext uri="{FF2B5EF4-FFF2-40B4-BE49-F238E27FC236}">
                  <a16:creationId xmlns:a16="http://schemas.microsoft.com/office/drawing/2014/main" id="{CBF74C97-4C42-4464-A7C9-41F7CFBDDD60}"/>
                </a:ext>
              </a:extLst>
            </p:cNvPr>
            <p:cNvSpPr>
              <a:spLocks noChangeArrowheads="1"/>
            </p:cNvSpPr>
            <p:nvPr/>
          </p:nvSpPr>
          <p:spPr bwMode="auto">
            <a:xfrm>
              <a:off x="14685790" y="-491926"/>
              <a:ext cx="433388" cy="433388"/>
            </a:xfrm>
            <a:prstGeom prst="ellipse">
              <a:avLst/>
            </a:prstGeom>
            <a:solidFill>
              <a:srgbClr val="F3F3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4" name="Freeform 51">
              <a:extLst>
                <a:ext uri="{FF2B5EF4-FFF2-40B4-BE49-F238E27FC236}">
                  <a16:creationId xmlns:a16="http://schemas.microsoft.com/office/drawing/2014/main" id="{165B6520-AC65-48E4-A429-59E5DA2CBDFB}"/>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5" name="Freeform 52">
              <a:extLst>
                <a:ext uri="{FF2B5EF4-FFF2-40B4-BE49-F238E27FC236}">
                  <a16:creationId xmlns:a16="http://schemas.microsoft.com/office/drawing/2014/main" id="{DD4D9254-DE7B-4598-A4EC-4B02E0F6773F}"/>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6" name="Freeform 53">
              <a:extLst>
                <a:ext uri="{FF2B5EF4-FFF2-40B4-BE49-F238E27FC236}">
                  <a16:creationId xmlns:a16="http://schemas.microsoft.com/office/drawing/2014/main" id="{E510DA72-F1DB-463C-9C19-3C0CB539EE91}"/>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7" name="Freeform 54">
              <a:extLst>
                <a:ext uri="{FF2B5EF4-FFF2-40B4-BE49-F238E27FC236}">
                  <a16:creationId xmlns:a16="http://schemas.microsoft.com/office/drawing/2014/main" id="{22467819-EE7C-48F9-9DC1-1D86457B3973}"/>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8" name="Freeform 55">
              <a:extLst>
                <a:ext uri="{FF2B5EF4-FFF2-40B4-BE49-F238E27FC236}">
                  <a16:creationId xmlns:a16="http://schemas.microsoft.com/office/drawing/2014/main" id="{4B74A405-CE52-4216-A257-C3943FD79CB3}"/>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9" name="Freeform 56">
              <a:extLst>
                <a:ext uri="{FF2B5EF4-FFF2-40B4-BE49-F238E27FC236}">
                  <a16:creationId xmlns:a16="http://schemas.microsoft.com/office/drawing/2014/main" id="{FC998430-47C9-4B81-AB12-88C7CE47CCB9}"/>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0" name="Freeform 57">
              <a:extLst>
                <a:ext uri="{FF2B5EF4-FFF2-40B4-BE49-F238E27FC236}">
                  <a16:creationId xmlns:a16="http://schemas.microsoft.com/office/drawing/2014/main" id="{1C336D6E-5F75-4A87-9BB2-9FCBC7F61055}"/>
                </a:ext>
              </a:extLst>
            </p:cNvPr>
            <p:cNvSpPr>
              <a:spLocks/>
            </p:cNvSpPr>
            <p:nvPr/>
          </p:nvSpPr>
          <p:spPr bwMode="auto">
            <a:xfrm>
              <a:off x="12847465" y="1978224"/>
              <a:ext cx="4105275" cy="93663"/>
            </a:xfrm>
            <a:custGeom>
              <a:avLst/>
              <a:gdLst>
                <a:gd name="T0" fmla="*/ 816 w 844"/>
                <a:gd name="T1" fmla="*/ 7 h 19"/>
                <a:gd name="T2" fmla="*/ 605 w 844"/>
                <a:gd name="T3" fmla="*/ 7 h 19"/>
                <a:gd name="T4" fmla="*/ 359 w 844"/>
                <a:gd name="T5" fmla="*/ 7 h 19"/>
                <a:gd name="T6" fmla="*/ 340 w 844"/>
                <a:gd name="T7" fmla="*/ 7 h 19"/>
                <a:gd name="T8" fmla="*/ 238 w 844"/>
                <a:gd name="T9" fmla="*/ 7 h 19"/>
                <a:gd name="T10" fmla="*/ 28 w 844"/>
                <a:gd name="T11" fmla="*/ 7 h 19"/>
                <a:gd name="T12" fmla="*/ 0 w 844"/>
                <a:gd name="T13" fmla="*/ 0 h 19"/>
                <a:gd name="T14" fmla="*/ 0 w 844"/>
                <a:gd name="T15" fmla="*/ 1 h 19"/>
                <a:gd name="T16" fmla="*/ 0 w 844"/>
                <a:gd name="T17" fmla="*/ 12 h 19"/>
                <a:gd name="T18" fmla="*/ 28 w 844"/>
                <a:gd name="T19" fmla="*/ 19 h 19"/>
                <a:gd name="T20" fmla="*/ 238 w 844"/>
                <a:gd name="T21" fmla="*/ 19 h 19"/>
                <a:gd name="T22" fmla="*/ 340 w 844"/>
                <a:gd name="T23" fmla="*/ 19 h 19"/>
                <a:gd name="T24" fmla="*/ 359 w 844"/>
                <a:gd name="T25" fmla="*/ 19 h 19"/>
                <a:gd name="T26" fmla="*/ 605 w 844"/>
                <a:gd name="T27" fmla="*/ 19 h 19"/>
                <a:gd name="T28" fmla="*/ 816 w 844"/>
                <a:gd name="T29" fmla="*/ 19 h 19"/>
                <a:gd name="T30" fmla="*/ 844 w 844"/>
                <a:gd name="T31" fmla="*/ 12 h 19"/>
                <a:gd name="T32" fmla="*/ 844 w 844"/>
                <a:gd name="T33" fmla="*/ 1 h 19"/>
                <a:gd name="T34" fmla="*/ 844 w 844"/>
                <a:gd name="T35" fmla="*/ 0 h 19"/>
                <a:gd name="T36" fmla="*/ 816 w 844"/>
                <a:gd name="T37"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44" h="19">
                  <a:moveTo>
                    <a:pt x="816" y="7"/>
                  </a:moveTo>
                  <a:cubicBezTo>
                    <a:pt x="793" y="7"/>
                    <a:pt x="605" y="7"/>
                    <a:pt x="605" y="7"/>
                  </a:cubicBezTo>
                  <a:cubicBezTo>
                    <a:pt x="359" y="7"/>
                    <a:pt x="359" y="7"/>
                    <a:pt x="359" y="7"/>
                  </a:cubicBezTo>
                  <a:cubicBezTo>
                    <a:pt x="340" y="7"/>
                    <a:pt x="340" y="7"/>
                    <a:pt x="340" y="7"/>
                  </a:cubicBezTo>
                  <a:cubicBezTo>
                    <a:pt x="238" y="7"/>
                    <a:pt x="238" y="7"/>
                    <a:pt x="238" y="7"/>
                  </a:cubicBezTo>
                  <a:cubicBezTo>
                    <a:pt x="238" y="7"/>
                    <a:pt x="51" y="7"/>
                    <a:pt x="28" y="7"/>
                  </a:cubicBezTo>
                  <a:cubicBezTo>
                    <a:pt x="6" y="7"/>
                    <a:pt x="1" y="1"/>
                    <a:pt x="0" y="0"/>
                  </a:cubicBezTo>
                  <a:cubicBezTo>
                    <a:pt x="0" y="0"/>
                    <a:pt x="0" y="0"/>
                    <a:pt x="0" y="1"/>
                  </a:cubicBezTo>
                  <a:cubicBezTo>
                    <a:pt x="0" y="9"/>
                    <a:pt x="0" y="11"/>
                    <a:pt x="0" y="12"/>
                  </a:cubicBezTo>
                  <a:cubicBezTo>
                    <a:pt x="0" y="12"/>
                    <a:pt x="4" y="19"/>
                    <a:pt x="28" y="19"/>
                  </a:cubicBezTo>
                  <a:cubicBezTo>
                    <a:pt x="51" y="19"/>
                    <a:pt x="238" y="19"/>
                    <a:pt x="238" y="19"/>
                  </a:cubicBezTo>
                  <a:cubicBezTo>
                    <a:pt x="340" y="19"/>
                    <a:pt x="340" y="19"/>
                    <a:pt x="340" y="19"/>
                  </a:cubicBezTo>
                  <a:cubicBezTo>
                    <a:pt x="359" y="19"/>
                    <a:pt x="359" y="19"/>
                    <a:pt x="359" y="19"/>
                  </a:cubicBezTo>
                  <a:cubicBezTo>
                    <a:pt x="605" y="19"/>
                    <a:pt x="605" y="19"/>
                    <a:pt x="605" y="19"/>
                  </a:cubicBezTo>
                  <a:cubicBezTo>
                    <a:pt x="605" y="19"/>
                    <a:pt x="793" y="19"/>
                    <a:pt x="816" y="19"/>
                  </a:cubicBezTo>
                  <a:cubicBezTo>
                    <a:pt x="840" y="19"/>
                    <a:pt x="844" y="12"/>
                    <a:pt x="844" y="12"/>
                  </a:cubicBezTo>
                  <a:cubicBezTo>
                    <a:pt x="844" y="11"/>
                    <a:pt x="844" y="9"/>
                    <a:pt x="844" y="1"/>
                  </a:cubicBezTo>
                  <a:cubicBezTo>
                    <a:pt x="844" y="0"/>
                    <a:pt x="844" y="0"/>
                    <a:pt x="844" y="0"/>
                  </a:cubicBezTo>
                  <a:cubicBezTo>
                    <a:pt x="843" y="1"/>
                    <a:pt x="837" y="7"/>
                    <a:pt x="816" y="7"/>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1" name="Freeform 58">
              <a:extLst>
                <a:ext uri="{FF2B5EF4-FFF2-40B4-BE49-F238E27FC236}">
                  <a16:creationId xmlns:a16="http://schemas.microsoft.com/office/drawing/2014/main" id="{EEBB2FF9-7024-4DAF-BDBB-1C488CB49A9F}"/>
                </a:ext>
              </a:extLst>
            </p:cNvPr>
            <p:cNvSpPr>
              <a:spLocks/>
            </p:cNvSpPr>
            <p:nvPr/>
          </p:nvSpPr>
          <p:spPr bwMode="auto">
            <a:xfrm>
              <a:off x="13285615" y="320874"/>
              <a:ext cx="2957513" cy="1366838"/>
            </a:xfrm>
            <a:custGeom>
              <a:avLst/>
              <a:gdLst>
                <a:gd name="T0" fmla="*/ 249 w 608"/>
                <a:gd name="T1" fmla="*/ 281 h 281"/>
                <a:gd name="T2" fmla="*/ 608 w 608"/>
                <a:gd name="T3" fmla="*/ 19 h 281"/>
                <a:gd name="T4" fmla="*/ 606 w 608"/>
                <a:gd name="T5" fmla="*/ 0 h 281"/>
                <a:gd name="T6" fmla="*/ 269 w 608"/>
                <a:gd name="T7" fmla="*/ 0 h 281"/>
                <a:gd name="T8" fmla="*/ 250 w 608"/>
                <a:gd name="T9" fmla="*/ 0 h 281"/>
                <a:gd name="T10" fmla="*/ 57 w 608"/>
                <a:gd name="T11" fmla="*/ 0 h 281"/>
                <a:gd name="T12" fmla="*/ 20 w 608"/>
                <a:gd name="T13" fmla="*/ 261 h 281"/>
                <a:gd name="T14" fmla="*/ 0 w 608"/>
                <a:gd name="T15" fmla="*/ 281 h 281"/>
                <a:gd name="T16" fmla="*/ 249 w 608"/>
                <a:gd name="T17"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8" h="281">
                  <a:moveTo>
                    <a:pt x="249" y="281"/>
                  </a:moveTo>
                  <a:cubicBezTo>
                    <a:pt x="608" y="19"/>
                    <a:pt x="608" y="19"/>
                    <a:pt x="608" y="19"/>
                  </a:cubicBezTo>
                  <a:cubicBezTo>
                    <a:pt x="607" y="7"/>
                    <a:pt x="606" y="0"/>
                    <a:pt x="606" y="0"/>
                  </a:cubicBezTo>
                  <a:cubicBezTo>
                    <a:pt x="269" y="0"/>
                    <a:pt x="269" y="0"/>
                    <a:pt x="269" y="0"/>
                  </a:cubicBezTo>
                  <a:cubicBezTo>
                    <a:pt x="250" y="0"/>
                    <a:pt x="250" y="0"/>
                    <a:pt x="250" y="0"/>
                  </a:cubicBezTo>
                  <a:cubicBezTo>
                    <a:pt x="57" y="0"/>
                    <a:pt x="57" y="0"/>
                    <a:pt x="57" y="0"/>
                  </a:cubicBezTo>
                  <a:cubicBezTo>
                    <a:pt x="57" y="0"/>
                    <a:pt x="43" y="229"/>
                    <a:pt x="20" y="261"/>
                  </a:cubicBezTo>
                  <a:cubicBezTo>
                    <a:pt x="16" y="268"/>
                    <a:pt x="9" y="275"/>
                    <a:pt x="0" y="281"/>
                  </a:cubicBezTo>
                  <a:lnTo>
                    <a:pt x="249" y="281"/>
                  </a:ln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2" name="Freeform 59">
              <a:extLst>
                <a:ext uri="{FF2B5EF4-FFF2-40B4-BE49-F238E27FC236}">
                  <a16:creationId xmlns:a16="http://schemas.microsoft.com/office/drawing/2014/main" id="{7E59AF29-8362-480B-91C0-B846F282529E}"/>
                </a:ext>
              </a:extLst>
            </p:cNvPr>
            <p:cNvSpPr>
              <a:spLocks/>
            </p:cNvSpPr>
            <p:nvPr/>
          </p:nvSpPr>
          <p:spPr bwMode="auto">
            <a:xfrm>
              <a:off x="13558665" y="320874"/>
              <a:ext cx="2679700" cy="52388"/>
            </a:xfrm>
            <a:custGeom>
              <a:avLst/>
              <a:gdLst>
                <a:gd name="T0" fmla="*/ 1 w 551"/>
                <a:gd name="T1" fmla="*/ 0 h 11"/>
                <a:gd name="T2" fmla="*/ 0 w 551"/>
                <a:gd name="T3" fmla="*/ 11 h 11"/>
                <a:gd name="T4" fmla="*/ 551 w 551"/>
                <a:gd name="T5" fmla="*/ 11 h 11"/>
                <a:gd name="T6" fmla="*/ 550 w 551"/>
                <a:gd name="T7" fmla="*/ 0 h 11"/>
                <a:gd name="T8" fmla="*/ 213 w 551"/>
                <a:gd name="T9" fmla="*/ 0 h 11"/>
                <a:gd name="T10" fmla="*/ 194 w 551"/>
                <a:gd name="T11" fmla="*/ 0 h 11"/>
                <a:gd name="T12" fmla="*/ 1 w 551"/>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551" h="11">
                  <a:moveTo>
                    <a:pt x="1" y="0"/>
                  </a:moveTo>
                  <a:cubicBezTo>
                    <a:pt x="1" y="0"/>
                    <a:pt x="1" y="4"/>
                    <a:pt x="0" y="11"/>
                  </a:cubicBezTo>
                  <a:cubicBezTo>
                    <a:pt x="551" y="11"/>
                    <a:pt x="551" y="11"/>
                    <a:pt x="551" y="11"/>
                  </a:cubicBezTo>
                  <a:cubicBezTo>
                    <a:pt x="551" y="4"/>
                    <a:pt x="550" y="0"/>
                    <a:pt x="550" y="0"/>
                  </a:cubicBezTo>
                  <a:cubicBezTo>
                    <a:pt x="213" y="0"/>
                    <a:pt x="213" y="0"/>
                    <a:pt x="213" y="0"/>
                  </a:cubicBezTo>
                  <a:cubicBezTo>
                    <a:pt x="194" y="0"/>
                    <a:pt x="194" y="0"/>
                    <a:pt x="194" y="0"/>
                  </a:cubicBezTo>
                  <a:lnTo>
                    <a:pt x="1" y="0"/>
                  </a:lnTo>
                  <a:close/>
                </a:path>
              </a:pathLst>
            </a:custGeom>
            <a:solidFill>
              <a:srgbClr val="C1C1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23" name="Рисунок 21">
            <a:extLst>
              <a:ext uri="{FF2B5EF4-FFF2-40B4-BE49-F238E27FC236}">
                <a16:creationId xmlns:a16="http://schemas.microsoft.com/office/drawing/2014/main" id="{318F4644-EBC0-41BA-AB91-A54534EFC299}"/>
              </a:ext>
            </a:extLst>
          </p:cNvPr>
          <p:cNvSpPr>
            <a:spLocks noGrp="1"/>
          </p:cNvSpPr>
          <p:nvPr>
            <p:ph type="pic" sz="quarter" idx="28"/>
          </p:nvPr>
        </p:nvSpPr>
        <p:spPr>
          <a:xfrm>
            <a:off x="922163" y="1737792"/>
            <a:ext cx="3144720" cy="1783847"/>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endParaRPr lang="ru-RU" dirty="0"/>
          </a:p>
        </p:txBody>
      </p:sp>
    </p:spTree>
    <p:extLst>
      <p:ext uri="{BB962C8B-B14F-4D97-AF65-F5344CB8AC3E}">
        <p14:creationId xmlns:p14="http://schemas.microsoft.com/office/powerpoint/2010/main" val="239396294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7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8" name="Picture Placeholder 2">
            <a:extLst>
              <a:ext uri="{FF2B5EF4-FFF2-40B4-BE49-F238E27FC236}">
                <a16:creationId xmlns:a16="http://schemas.microsoft.com/office/drawing/2014/main" id="{2D28637B-5A38-4501-9387-E0297FFC1CCE}"/>
              </a:ext>
            </a:extLst>
          </p:cNvPr>
          <p:cNvSpPr>
            <a:spLocks noGrp="1"/>
          </p:cNvSpPr>
          <p:nvPr>
            <p:ph type="pic" sz="quarter" idx="24"/>
          </p:nvPr>
        </p:nvSpPr>
        <p:spPr>
          <a:xfrm>
            <a:off x="384308" y="3199088"/>
            <a:ext cx="1523612" cy="862119"/>
          </a:xfrm>
          <a:solidFill>
            <a:srgbClr val="F9F5F1"/>
          </a:solidFill>
        </p:spPr>
        <p:txBody>
          <a:bodyPr tIns="0" rIns="0" bIns="0" anchor="ctr" anchorCtr="0"/>
          <a:lstStyle>
            <a:lvl1pPr marL="0" indent="0" algn="ctr">
              <a:buNone/>
              <a:defRPr sz="1600" b="1">
                <a:latin typeface="+mj-lt"/>
              </a:defRPr>
            </a:lvl1pPr>
          </a:lstStyle>
          <a:p>
            <a:r>
              <a:rPr lang="en-US"/>
              <a:t>Click icon to add picture</a:t>
            </a:r>
          </a:p>
        </p:txBody>
      </p:sp>
      <p:sp>
        <p:nvSpPr>
          <p:cNvPr id="9" name="Picture Placeholder 2">
            <a:extLst>
              <a:ext uri="{FF2B5EF4-FFF2-40B4-BE49-F238E27FC236}">
                <a16:creationId xmlns:a16="http://schemas.microsoft.com/office/drawing/2014/main" id="{7591FD2A-EE93-4977-91DC-171EFCD1A24E}"/>
              </a:ext>
            </a:extLst>
          </p:cNvPr>
          <p:cNvSpPr>
            <a:spLocks noGrp="1"/>
          </p:cNvSpPr>
          <p:nvPr>
            <p:ph type="pic" sz="quarter" idx="33"/>
          </p:nvPr>
        </p:nvSpPr>
        <p:spPr>
          <a:xfrm>
            <a:off x="2085051" y="2797159"/>
            <a:ext cx="1523612" cy="1264049"/>
          </a:xfrm>
          <a:solidFill>
            <a:srgbClr val="F9F5F1"/>
          </a:solidFill>
        </p:spPr>
        <p:txBody>
          <a:bodyPr tIns="0" rIns="0" bIns="0" anchor="ctr" anchorCtr="0"/>
          <a:lstStyle>
            <a:lvl1pPr marL="0" indent="0" algn="ctr">
              <a:buNone/>
              <a:defRPr sz="1600" b="1">
                <a:latin typeface="+mj-lt"/>
              </a:defRPr>
            </a:lvl1pPr>
          </a:lstStyle>
          <a:p>
            <a:r>
              <a:rPr lang="en-US"/>
              <a:t>Click icon to add picture</a:t>
            </a:r>
          </a:p>
        </p:txBody>
      </p:sp>
      <p:sp>
        <p:nvSpPr>
          <p:cNvPr id="10" name="Picture Placeholder 2">
            <a:extLst>
              <a:ext uri="{FF2B5EF4-FFF2-40B4-BE49-F238E27FC236}">
                <a16:creationId xmlns:a16="http://schemas.microsoft.com/office/drawing/2014/main" id="{A54AA7AE-E07D-4750-95BD-608129AF38E7}"/>
              </a:ext>
            </a:extLst>
          </p:cNvPr>
          <p:cNvSpPr>
            <a:spLocks noGrp="1"/>
          </p:cNvSpPr>
          <p:nvPr>
            <p:ph type="pic" sz="quarter" idx="34"/>
          </p:nvPr>
        </p:nvSpPr>
        <p:spPr>
          <a:xfrm>
            <a:off x="3778057" y="2469767"/>
            <a:ext cx="1523612" cy="1591442"/>
          </a:xfrm>
          <a:solidFill>
            <a:srgbClr val="F9F5F1"/>
          </a:solidFill>
        </p:spPr>
        <p:txBody>
          <a:bodyPr tIns="0" rIns="0" bIns="0" anchor="ctr" anchorCtr="0"/>
          <a:lstStyle>
            <a:lvl1pPr marL="0" indent="0" algn="ctr">
              <a:buNone/>
              <a:defRPr sz="1600" b="1">
                <a:latin typeface="+mj-lt"/>
              </a:defRPr>
            </a:lvl1pPr>
          </a:lstStyle>
          <a:p>
            <a:r>
              <a:rPr lang="en-US"/>
              <a:t>Click icon to add picture</a:t>
            </a:r>
          </a:p>
        </p:txBody>
      </p:sp>
      <p:sp>
        <p:nvSpPr>
          <p:cNvPr id="11" name="Picture Placeholder 2">
            <a:extLst>
              <a:ext uri="{FF2B5EF4-FFF2-40B4-BE49-F238E27FC236}">
                <a16:creationId xmlns:a16="http://schemas.microsoft.com/office/drawing/2014/main" id="{AC5EC4D0-4DBD-41EF-98DF-2E27E3222630}"/>
              </a:ext>
            </a:extLst>
          </p:cNvPr>
          <p:cNvSpPr>
            <a:spLocks noGrp="1"/>
          </p:cNvSpPr>
          <p:nvPr>
            <p:ph type="pic" sz="quarter" idx="35"/>
          </p:nvPr>
        </p:nvSpPr>
        <p:spPr>
          <a:xfrm>
            <a:off x="5500112" y="2051222"/>
            <a:ext cx="1523612" cy="2009987"/>
          </a:xfrm>
          <a:solidFill>
            <a:srgbClr val="F9F5F1"/>
          </a:solidFill>
        </p:spPr>
        <p:txBody>
          <a:bodyPr tIns="0" rIns="0" bIns="0" anchor="ctr" anchorCtr="0"/>
          <a:lstStyle>
            <a:lvl1pPr marL="0" indent="0" algn="ctr">
              <a:buNone/>
              <a:defRPr sz="1600" b="1">
                <a:latin typeface="+mj-lt"/>
              </a:defRPr>
            </a:lvl1pPr>
          </a:lstStyle>
          <a:p>
            <a:r>
              <a:rPr lang="en-US"/>
              <a:t>Click icon to add picture</a:t>
            </a:r>
          </a:p>
        </p:txBody>
      </p:sp>
      <p:sp>
        <p:nvSpPr>
          <p:cNvPr id="12" name="Picture Placeholder 2">
            <a:extLst>
              <a:ext uri="{FF2B5EF4-FFF2-40B4-BE49-F238E27FC236}">
                <a16:creationId xmlns:a16="http://schemas.microsoft.com/office/drawing/2014/main" id="{5E734C43-3F36-4A32-A658-287DFE957E05}"/>
              </a:ext>
            </a:extLst>
          </p:cNvPr>
          <p:cNvSpPr>
            <a:spLocks noGrp="1"/>
          </p:cNvSpPr>
          <p:nvPr>
            <p:ph type="pic" sz="quarter" idx="36"/>
          </p:nvPr>
        </p:nvSpPr>
        <p:spPr>
          <a:xfrm>
            <a:off x="7229940" y="1725487"/>
            <a:ext cx="1523612" cy="2331689"/>
          </a:xfrm>
          <a:solidFill>
            <a:srgbClr val="F9F5F1"/>
          </a:solidFill>
        </p:spPr>
        <p:txBody>
          <a:bodyPr tIns="0" rIns="0" bIns="0" anchor="ctr" anchorCtr="0"/>
          <a:lstStyle>
            <a:lvl1pPr marL="0" indent="0" algn="ctr">
              <a:buNone/>
              <a:defRPr sz="1600" b="1">
                <a:latin typeface="+mj-lt"/>
              </a:defRPr>
            </a:lvl1pPr>
          </a:lstStyle>
          <a:p>
            <a:r>
              <a:rPr lang="en-US"/>
              <a:t>Click icon to add picture</a:t>
            </a:r>
          </a:p>
        </p:txBody>
      </p:sp>
    </p:spTree>
    <p:extLst>
      <p:ext uri="{BB962C8B-B14F-4D97-AF65-F5344CB8AC3E}">
        <p14:creationId xmlns:p14="http://schemas.microsoft.com/office/powerpoint/2010/main" val="19473543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8_Title with subtitle and content Layout">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382396" y="741760"/>
            <a:ext cx="8361362" cy="512040"/>
          </a:xfrm>
        </p:spPr>
        <p:txBody>
          <a:bodyPr>
            <a:normAutofit/>
          </a:bodyPr>
          <a:lstStyle>
            <a:lvl1pPr marL="0" indent="0">
              <a:lnSpc>
                <a:spcPct val="90000"/>
              </a:lnSpc>
              <a:buFontTx/>
              <a:buNone/>
              <a:defRPr sz="1600" b="0">
                <a:solidFill>
                  <a:schemeClr val="tx1"/>
                </a:solidFill>
              </a:defRPr>
            </a:lvl1pPr>
          </a:lstStyle>
          <a:p>
            <a:pPr lvl="0"/>
            <a:r>
              <a:rPr lang="en-US"/>
              <a:t>Edit Master text styles</a:t>
            </a:r>
          </a:p>
        </p:txBody>
      </p:sp>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8353233" cy="3250805"/>
          </a:xfrm>
        </p:spPr>
        <p:txBody>
          <a:body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5406908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Divider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82588" y="2052088"/>
            <a:ext cx="4920932" cy="1788391"/>
          </a:xfrm>
        </p:spPr>
        <p:txBody>
          <a:bodyPr>
            <a:noAutofit/>
          </a:bodyPr>
          <a:lstStyle>
            <a:lvl1pPr algn="l" defTabSz="342900" rtl="0" eaLnBrk="1" latinLnBrk="0" hangingPunct="1">
              <a:lnSpc>
                <a:spcPct val="90000"/>
              </a:lnSpc>
              <a:spcBef>
                <a:spcPct val="0"/>
              </a:spcBef>
              <a:buNone/>
              <a:defRPr lang="en-US" sz="5400" b="1" i="0" kern="1200" cap="all" dirty="0">
                <a:solidFill>
                  <a:schemeClr val="bg1"/>
                </a:solidFill>
                <a:latin typeface="Arial Black" panose="020B0604020202020204" pitchFamily="34" charset="0"/>
                <a:ea typeface="+mj-ea"/>
                <a:cs typeface="Arial Black" panose="020B0604020202020204" pitchFamily="34" charset="0"/>
              </a:defRPr>
            </a:lvl1pPr>
          </a:lstStyle>
          <a:p>
            <a:r>
              <a:rPr lang="en-US" dirty="0"/>
              <a:t>Title goes here</a:t>
            </a:r>
          </a:p>
        </p:txBody>
      </p:sp>
      <p:sp>
        <p:nvSpPr>
          <p:cNvPr id="6" name="Slide Number Placeholder 5"/>
          <p:cNvSpPr>
            <a:spLocks noGrp="1"/>
          </p:cNvSpPr>
          <p:nvPr>
            <p:ph type="sldNum" sz="quarter" idx="12"/>
          </p:nvPr>
        </p:nvSpPr>
        <p:spPr>
          <a:xfrm>
            <a:off x="8288339" y="4874847"/>
            <a:ext cx="468000" cy="135000"/>
          </a:xfrm>
        </p:spPr>
        <p:txBody>
          <a:bodyPr/>
          <a:lstStyle>
            <a:lvl1pPr>
              <a:defRPr>
                <a:solidFill>
                  <a:schemeClr val="bg1"/>
                </a:solidFill>
              </a:defRPr>
            </a:lvl1pPr>
          </a:lstStyle>
          <a:p>
            <a:fld id="{C60C2248-B95D-984B-A0F4-42B9A4652AA7}" type="slidenum">
              <a:rPr lang="en-US" smtClean="0"/>
              <a:pPr/>
              <a:t>‹#›</a:t>
            </a:fld>
            <a:endParaRPr lang="en-US" dirty="0"/>
          </a:p>
        </p:txBody>
      </p:sp>
      <p:sp>
        <p:nvSpPr>
          <p:cNvPr id="4" name="Text Placeholder 3">
            <a:extLst>
              <a:ext uri="{FF2B5EF4-FFF2-40B4-BE49-F238E27FC236}">
                <a16:creationId xmlns:a16="http://schemas.microsoft.com/office/drawing/2014/main" id="{A990BB0C-1568-4800-B1EF-F0EC8B110158}"/>
              </a:ext>
            </a:extLst>
          </p:cNvPr>
          <p:cNvSpPr>
            <a:spLocks noGrp="1"/>
          </p:cNvSpPr>
          <p:nvPr>
            <p:ph type="body" sz="quarter" idx="13" hasCustomPrompt="1"/>
          </p:nvPr>
        </p:nvSpPr>
        <p:spPr>
          <a:xfrm>
            <a:off x="382588" y="1366978"/>
            <a:ext cx="5095875" cy="296542"/>
          </a:xfrm>
        </p:spPr>
        <p:txBody>
          <a:bodyPr>
            <a:normAutofit/>
          </a:bodyPr>
          <a:lstStyle>
            <a:lvl1pPr marL="0" indent="0">
              <a:buNone/>
              <a:defRPr sz="1600">
                <a:solidFill>
                  <a:schemeClr val="accent1"/>
                </a:solidFill>
                <a:latin typeface="Arial Black" panose="020B0A04020102020204" pitchFamily="34" charset="0"/>
              </a:defRPr>
            </a:lvl1pPr>
            <a:lvl2pPr marL="180975" indent="0">
              <a:buNone/>
              <a:defRPr/>
            </a:lvl2pPr>
            <a:lvl3pPr marL="361950" indent="0">
              <a:buNone/>
              <a:defRPr/>
            </a:lvl3pPr>
            <a:lvl4pPr marL="447675" indent="0">
              <a:buNone/>
              <a:defRPr/>
            </a:lvl4pPr>
            <a:lvl5pPr marL="627062" indent="0">
              <a:buNone/>
              <a:defRPr/>
            </a:lvl5pPr>
          </a:lstStyle>
          <a:p>
            <a:r>
              <a:rPr lang="en-US" dirty="0"/>
              <a:t>DIVIDER</a:t>
            </a:r>
          </a:p>
        </p:txBody>
      </p:sp>
      <p:cxnSp>
        <p:nvCxnSpPr>
          <p:cNvPr id="8" name="Straight Connector 7">
            <a:extLst>
              <a:ext uri="{FF2B5EF4-FFF2-40B4-BE49-F238E27FC236}">
                <a16:creationId xmlns:a16="http://schemas.microsoft.com/office/drawing/2014/main" id="{8B18E211-D3B4-41AC-820D-B39F56E3C27F}"/>
              </a:ext>
            </a:extLst>
          </p:cNvPr>
          <p:cNvCxnSpPr>
            <a:cxnSpLocks/>
          </p:cNvCxnSpPr>
          <p:nvPr userDrawn="1"/>
        </p:nvCxnSpPr>
        <p:spPr>
          <a:xfrm>
            <a:off x="382588" y="1790752"/>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9034277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ark Title and Cont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6" name="Slide Number Placeholder 5"/>
          <p:cNvSpPr>
            <a:spLocks noGrp="1"/>
          </p:cNvSpPr>
          <p:nvPr>
            <p:ph type="sldNum" sz="quarter" idx="12"/>
          </p:nvPr>
        </p:nvSpPr>
        <p:spPr>
          <a:xfrm>
            <a:off x="8288339" y="4874847"/>
            <a:ext cx="468000" cy="135000"/>
          </a:xfrm>
        </p:spPr>
        <p:txBody>
          <a:bodyPr/>
          <a:lstStyle>
            <a:lvl1pPr>
              <a:defRPr>
                <a:solidFill>
                  <a:schemeClr val="bg1"/>
                </a:solidFill>
              </a:defRPr>
            </a:lvl1pPr>
          </a:lstStyle>
          <a:p>
            <a:fld id="{C60C2248-B95D-984B-A0F4-42B9A4652AA7}" type="slidenum">
              <a:rPr lang="en-US" smtClean="0"/>
              <a:pPr/>
              <a:t>‹#›</a:t>
            </a:fld>
            <a:endParaRPr lang="en-US" dirty="0"/>
          </a:p>
        </p:txBody>
      </p:sp>
      <p:sp>
        <p:nvSpPr>
          <p:cNvPr id="7" name="Content Placeholder 6"/>
          <p:cNvSpPr>
            <a:spLocks noGrp="1"/>
          </p:cNvSpPr>
          <p:nvPr>
            <p:ph sz="quarter" idx="13"/>
          </p:nvPr>
        </p:nvSpPr>
        <p:spPr>
          <a:xfrm>
            <a:off x="390527" y="1242147"/>
            <a:ext cx="8353233" cy="3383432"/>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0832756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ark Title with subtitle and content Layout">
    <p:bg>
      <p:bgPr>
        <a:solidFill>
          <a:schemeClr val="tx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382396" y="741760"/>
            <a:ext cx="8361362" cy="512040"/>
          </a:xfrm>
        </p:spPr>
        <p:txBody>
          <a:bodyPr>
            <a:normAutofit/>
          </a:bodyPr>
          <a:lstStyle>
            <a:lvl1pPr marL="0" indent="0">
              <a:lnSpc>
                <a:spcPct val="90000"/>
              </a:lnSpc>
              <a:buFontTx/>
              <a:buNone/>
              <a:defRPr sz="1600" b="0">
                <a:solidFill>
                  <a:schemeClr val="bg1"/>
                </a:solidFill>
              </a:defRPr>
            </a:lvl1pPr>
          </a:lstStyle>
          <a:p>
            <a:pPr lvl="0"/>
            <a:r>
              <a:rPr lang="en-US" dirty="0"/>
              <a:t>Edit Master text styles</a:t>
            </a:r>
          </a:p>
        </p:txBody>
      </p:sp>
      <p:sp>
        <p:nvSpPr>
          <p:cNvPr id="2" name="Title 1"/>
          <p:cNvSpPr>
            <a:spLocks noGrp="1"/>
          </p:cNvSpPr>
          <p:nvPr>
            <p:ph type="title"/>
          </p:nvPr>
        </p:nvSpPr>
        <p:spPr>
          <a:xfrm>
            <a:off x="382588" y="383309"/>
            <a:ext cx="8361170" cy="360000"/>
          </a:xfrm>
        </p:spPr>
        <p:txBody>
          <a:bodyPr/>
          <a:lstStyle>
            <a:lvl1pPr>
              <a:defRPr>
                <a:solidFill>
                  <a:schemeClr val="bg1"/>
                </a:solidFill>
              </a:defRPr>
            </a:lvl1pPr>
          </a:lstStyle>
          <a:p>
            <a:r>
              <a:rPr lang="en-US" dirty="0"/>
              <a:t>Click to edit Master title style</a:t>
            </a:r>
          </a:p>
        </p:txBody>
      </p:sp>
      <p:sp>
        <p:nvSpPr>
          <p:cNvPr id="4" name="Slide Number Placeholder 3"/>
          <p:cNvSpPr>
            <a:spLocks noGrp="1"/>
          </p:cNvSpPr>
          <p:nvPr>
            <p:ph type="sldNum" sz="quarter" idx="11"/>
          </p:nvPr>
        </p:nvSpPr>
        <p:spPr>
          <a:xfrm>
            <a:off x="8288339" y="4877568"/>
            <a:ext cx="468000" cy="135000"/>
          </a:xfrm>
        </p:spPr>
        <p:txBody>
          <a:bodyPr/>
          <a:lstStyle>
            <a:lvl1pPr>
              <a:defRPr>
                <a:solidFill>
                  <a:schemeClr val="bg1"/>
                </a:solidFill>
              </a:defRPr>
            </a:lvl1p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8353233" cy="3250805"/>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3165416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ark Two Cont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8" name="Content Placeholder 7"/>
          <p:cNvSpPr>
            <a:spLocks noGrp="1"/>
          </p:cNvSpPr>
          <p:nvPr>
            <p:ph sz="quarter" idx="13"/>
          </p:nvPr>
        </p:nvSpPr>
        <p:spPr>
          <a:xfrm>
            <a:off x="388313" y="1235868"/>
            <a:ext cx="4097192" cy="3380185"/>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
        <p:nvSpPr>
          <p:cNvPr id="9" name="Content Placeholder 7"/>
          <p:cNvSpPr>
            <a:spLocks noGrp="1"/>
          </p:cNvSpPr>
          <p:nvPr>
            <p:ph sz="quarter" idx="14"/>
          </p:nvPr>
        </p:nvSpPr>
        <p:spPr>
          <a:xfrm>
            <a:off x="4633577" y="1235868"/>
            <a:ext cx="4096800" cy="3380185"/>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C60C2248-B95D-984B-A0F4-42B9A4652AA7}" type="slidenum">
              <a:rPr lang="en-US" smtClean="0"/>
              <a:pPr/>
              <a:t>‹#›</a:t>
            </a:fld>
            <a:endParaRPr lang="en-US" dirty="0"/>
          </a:p>
        </p:txBody>
      </p:sp>
    </p:spTree>
    <p:extLst>
      <p:ext uri="{BB962C8B-B14F-4D97-AF65-F5344CB8AC3E}">
        <p14:creationId xmlns:p14="http://schemas.microsoft.com/office/powerpoint/2010/main" val="330586194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ark Two Content with subtitl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lvl1pPr>
              <a:defRPr>
                <a:solidFill>
                  <a:schemeClr val="bg1"/>
                </a:solidFill>
              </a:defRPr>
            </a:lvl1pPr>
          </a:lstStyle>
          <a:p>
            <a:r>
              <a:rPr lang="en-US" dirty="0"/>
              <a:t>Click to edit Master title style</a:t>
            </a: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C60C2248-B95D-984B-A0F4-42B9A4652AA7}" type="slidenum">
              <a:rPr lang="en-US" smtClean="0"/>
              <a:pPr/>
              <a:t>‹#›</a:t>
            </a:fld>
            <a:endParaRPr lang="en-US" dirty="0"/>
          </a:p>
        </p:txBody>
      </p:sp>
      <p:sp>
        <p:nvSpPr>
          <p:cNvPr id="8" name="Content Placeholder 7"/>
          <p:cNvSpPr>
            <a:spLocks noGrp="1"/>
          </p:cNvSpPr>
          <p:nvPr>
            <p:ph sz="quarter" idx="13"/>
          </p:nvPr>
        </p:nvSpPr>
        <p:spPr>
          <a:xfrm>
            <a:off x="388313" y="1371600"/>
            <a:ext cx="4097192" cy="3253979"/>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
        <p:nvSpPr>
          <p:cNvPr id="9" name="Content Placeholder 7"/>
          <p:cNvSpPr>
            <a:spLocks noGrp="1"/>
          </p:cNvSpPr>
          <p:nvPr>
            <p:ph sz="quarter" idx="14"/>
          </p:nvPr>
        </p:nvSpPr>
        <p:spPr>
          <a:xfrm>
            <a:off x="4633577" y="1371600"/>
            <a:ext cx="4096800" cy="3253979"/>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
        <p:nvSpPr>
          <p:cNvPr id="6" name="Text Placeholder 5"/>
          <p:cNvSpPr>
            <a:spLocks noGrp="1"/>
          </p:cNvSpPr>
          <p:nvPr>
            <p:ph type="body" sz="quarter" idx="15"/>
          </p:nvPr>
        </p:nvSpPr>
        <p:spPr>
          <a:xfrm>
            <a:off x="382396" y="741760"/>
            <a:ext cx="8361362" cy="513000"/>
          </a:xfrm>
        </p:spPr>
        <p:txBody>
          <a:bodyPr>
            <a:normAutofit/>
          </a:bodyPr>
          <a:lstStyle>
            <a:lvl1pPr marL="0" indent="0">
              <a:lnSpc>
                <a:spcPct val="90000"/>
              </a:lnSpc>
              <a:buFontTx/>
              <a:buNone/>
              <a:defRPr sz="1600" b="0">
                <a:solidFill>
                  <a:schemeClr val="bg1"/>
                </a:solidFill>
              </a:defRPr>
            </a:lvl1pPr>
          </a:lstStyle>
          <a:p>
            <a:pPr lvl="0"/>
            <a:r>
              <a:rPr lang="en-US" dirty="0"/>
              <a:t>Edit Master text styles</a:t>
            </a:r>
          </a:p>
        </p:txBody>
      </p:sp>
    </p:spTree>
    <p:extLst>
      <p:ext uri="{BB962C8B-B14F-4D97-AF65-F5344CB8AC3E}">
        <p14:creationId xmlns:p14="http://schemas.microsoft.com/office/powerpoint/2010/main" val="263832099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ighlighted quote green">
    <p:bg>
      <p:bgPr>
        <a:solidFill>
          <a:schemeClr val="tx2"/>
        </a:solidFill>
        <a:effectLst/>
      </p:bgPr>
    </p:bg>
    <p:spTree>
      <p:nvGrpSpPr>
        <p:cNvPr id="1" name=""/>
        <p:cNvGrpSpPr/>
        <p:nvPr/>
      </p:nvGrpSpPr>
      <p:grpSpPr>
        <a:xfrm>
          <a:off x="0" y="0"/>
          <a:ext cx="0" cy="0"/>
          <a:chOff x="0" y="0"/>
          <a:chExt cx="0" cy="0"/>
        </a:xfrm>
      </p:grpSpPr>
      <p:sp>
        <p:nvSpPr>
          <p:cNvPr id="4" name="Slide Number Placeholder 3"/>
          <p:cNvSpPr>
            <a:spLocks noGrp="1"/>
          </p:cNvSpPr>
          <p:nvPr userDrawn="1">
            <p:ph type="sldNum" sz="quarter" idx="11"/>
          </p:nvPr>
        </p:nvSpPr>
        <p:spPr/>
        <p:txBody>
          <a:bodyPr/>
          <a:lstStyle>
            <a:lvl1pPr>
              <a:defRPr>
                <a:solidFill>
                  <a:schemeClr val="bg1"/>
                </a:solidFill>
              </a:defRPr>
            </a:lvl1pPr>
          </a:lstStyle>
          <a:p>
            <a:fld id="{C60C2248-B95D-984B-A0F4-42B9A4652AA7}" type="slidenum">
              <a:rPr lang="en-US" smtClean="0"/>
              <a:pPr/>
              <a:t>‹#›</a:t>
            </a:fld>
            <a:endParaRPr lang="en-US" dirty="0"/>
          </a:p>
        </p:txBody>
      </p:sp>
      <p:sp>
        <p:nvSpPr>
          <p:cNvPr id="6" name="Content Placeholder 5">
            <a:extLst>
              <a:ext uri="{FF2B5EF4-FFF2-40B4-BE49-F238E27FC236}">
                <a16:creationId xmlns:a16="http://schemas.microsoft.com/office/drawing/2014/main" id="{583C30B9-6910-43B5-84A5-8C49D325BD64}"/>
              </a:ext>
            </a:extLst>
          </p:cNvPr>
          <p:cNvSpPr>
            <a:spLocks noGrp="1"/>
          </p:cNvSpPr>
          <p:nvPr>
            <p:ph sz="quarter" idx="12" hasCustomPrompt="1"/>
          </p:nvPr>
        </p:nvSpPr>
        <p:spPr>
          <a:xfrm>
            <a:off x="573088" y="515938"/>
            <a:ext cx="8183562" cy="2749550"/>
          </a:xfrm>
        </p:spPr>
        <p:txBody>
          <a:bodyPr anchor="b" anchorCtr="0">
            <a:normAutofit/>
          </a:bodyPr>
          <a:lstStyle>
            <a:lvl1pPr marL="0" indent="0">
              <a:lnSpc>
                <a:spcPct val="82000"/>
              </a:lnSpc>
              <a:spcBef>
                <a:spcPts val="0"/>
              </a:spcBef>
              <a:buNone/>
              <a:defRPr sz="4000">
                <a:solidFill>
                  <a:schemeClr val="bg1"/>
                </a:solidFill>
                <a:latin typeface="Arial Black" panose="020B0A04020102020204" pitchFamily="34" charset="0"/>
              </a:defRPr>
            </a:lvl1pPr>
          </a:lstStyle>
          <a:p>
            <a:pPr lvl="0"/>
            <a:r>
              <a:rPr lang="en-US" dirty="0"/>
              <a:t>“BOLD QUOTE</a:t>
            </a:r>
            <a:br>
              <a:rPr lang="en-US" dirty="0"/>
            </a:br>
            <a:r>
              <a:rPr lang="en-US" dirty="0">
                <a:solidFill>
                  <a:schemeClr val="accent1"/>
                </a:solidFill>
              </a:rPr>
              <a:t>GOES HERE</a:t>
            </a:r>
            <a:r>
              <a:rPr lang="en-US" dirty="0"/>
              <a:t>.”</a:t>
            </a:r>
          </a:p>
        </p:txBody>
      </p:sp>
      <p:sp>
        <p:nvSpPr>
          <p:cNvPr id="13" name="Text Placeholder 12">
            <a:extLst>
              <a:ext uri="{FF2B5EF4-FFF2-40B4-BE49-F238E27FC236}">
                <a16:creationId xmlns:a16="http://schemas.microsoft.com/office/drawing/2014/main" id="{D6BA9489-3DF1-4921-9415-83F5A6D6BFB5}"/>
              </a:ext>
            </a:extLst>
          </p:cNvPr>
          <p:cNvSpPr>
            <a:spLocks noGrp="1"/>
          </p:cNvSpPr>
          <p:nvPr>
            <p:ph type="body" sz="quarter" idx="13" hasCustomPrompt="1"/>
          </p:nvPr>
        </p:nvSpPr>
        <p:spPr>
          <a:xfrm>
            <a:off x="573089" y="3570288"/>
            <a:ext cx="8183562" cy="942975"/>
          </a:xfrm>
        </p:spPr>
        <p:txBody>
          <a:bodyPr/>
          <a:lstStyle>
            <a:lvl1pPr marL="0" indent="0">
              <a:buNone/>
              <a:defRPr>
                <a:solidFill>
                  <a:schemeClr val="bg1"/>
                </a:solidFill>
              </a:defRPr>
            </a:lvl1pPr>
            <a:lvl2pPr marL="180975" indent="0">
              <a:buNone/>
              <a:defRPr/>
            </a:lvl2pPr>
            <a:lvl3pPr marL="361950" indent="0">
              <a:buNone/>
              <a:defRPr/>
            </a:lvl3pPr>
            <a:lvl4pPr marL="447675" indent="0">
              <a:buNone/>
              <a:defRPr/>
            </a:lvl4pPr>
            <a:lvl5pPr marL="627062" indent="0">
              <a:buNone/>
              <a:defRPr/>
            </a:lvl5pPr>
          </a:lstStyle>
          <a:p>
            <a:r>
              <a:rPr lang="en-US" dirty="0"/>
              <a:t>Name, title</a:t>
            </a:r>
          </a:p>
        </p:txBody>
      </p:sp>
    </p:spTree>
    <p:extLst>
      <p:ext uri="{BB962C8B-B14F-4D97-AF65-F5344CB8AC3E}">
        <p14:creationId xmlns:p14="http://schemas.microsoft.com/office/powerpoint/2010/main" val="16990781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3_Title slide green">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9" name="Title 10"/>
          <p:cNvSpPr>
            <a:spLocks noGrp="1"/>
          </p:cNvSpPr>
          <p:nvPr>
            <p:ph type="title" hasCustomPrompt="1"/>
          </p:nvPr>
        </p:nvSpPr>
        <p:spPr>
          <a:xfrm>
            <a:off x="382588" y="1002862"/>
            <a:ext cx="6012000" cy="2527205"/>
          </a:xfrm>
        </p:spPr>
        <p:txBody>
          <a:bodyPr anchor="b" anchorCtr="0">
            <a:noAutofit/>
          </a:bodyPr>
          <a:lstStyle>
            <a:lvl1pPr marL="0" algn="l" defTabSz="457200" rtl="0" eaLnBrk="1" latinLnBrk="0" hangingPunct="1">
              <a:lnSpc>
                <a:spcPct val="81000"/>
              </a:lnSpc>
              <a:spcBef>
                <a:spcPct val="0"/>
              </a:spcBef>
              <a:buNone/>
              <a:defRPr lang="en-US" sz="5500" b="1" i="0" kern="1200" cap="all" baseline="0" dirty="0">
                <a:solidFill>
                  <a:schemeClr val="bg1"/>
                </a:solidFill>
                <a:latin typeface="Arial Black" panose="020B0604020202020204" pitchFamily="34" charset="0"/>
                <a:ea typeface="+mj-ea"/>
                <a:cs typeface="Arial Black" panose="020B0604020202020204" pitchFamily="34" charset="0"/>
              </a:defRPr>
            </a:lvl1pPr>
          </a:lstStyle>
          <a:p>
            <a:r>
              <a:rPr lang="en-US" dirty="0"/>
              <a:t>Click to </a:t>
            </a:r>
            <a:br>
              <a:rPr lang="en-US" dirty="0"/>
            </a:br>
            <a:r>
              <a:rPr lang="en-US" dirty="0"/>
              <a:t>edit Master title style</a:t>
            </a:r>
          </a:p>
        </p:txBody>
      </p:sp>
      <p:sp>
        <p:nvSpPr>
          <p:cNvPr id="20" name="Text Placeholder 19"/>
          <p:cNvSpPr>
            <a:spLocks noGrp="1"/>
          </p:cNvSpPr>
          <p:nvPr>
            <p:ph type="body" sz="quarter" idx="13" hasCustomPrompt="1"/>
          </p:nvPr>
        </p:nvSpPr>
        <p:spPr>
          <a:xfrm>
            <a:off x="382588" y="3901558"/>
            <a:ext cx="6012000" cy="719858"/>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 typeface="Calibri" panose="020F0502020204030204" pitchFamily="34" charset="0"/>
              <a:buNone/>
              <a:tabLst/>
              <a:defRPr lang="fi-FI" sz="1600" b="0" kern="1200" dirty="0">
                <a:solidFill>
                  <a:schemeClr val="bg1"/>
                </a:solidFill>
                <a:latin typeface="+mn-lt"/>
                <a:ea typeface="+mn-ea"/>
                <a:cs typeface="+mn-cs"/>
              </a:defRPr>
            </a:lvl1pPr>
            <a:lvl2pPr>
              <a:defRPr>
                <a:solidFill>
                  <a:srgbClr val="004F71"/>
                </a:solidFill>
              </a:defRPr>
            </a:lvl2pPr>
            <a:lvl3pPr>
              <a:defRPr>
                <a:solidFill>
                  <a:srgbClr val="004F71"/>
                </a:solidFill>
              </a:defRPr>
            </a:lvl3pPr>
            <a:lvl4pPr>
              <a:defRPr>
                <a:solidFill>
                  <a:srgbClr val="004F71"/>
                </a:solidFill>
              </a:defRPr>
            </a:lvl4pPr>
            <a:lvl5pPr>
              <a:defRPr>
                <a:solidFill>
                  <a:srgbClr val="004F71"/>
                </a:solidFill>
              </a:defRPr>
            </a:lvl5pPr>
          </a:lstStyle>
          <a:p>
            <a:pPr lvl="0"/>
            <a:r>
              <a:rPr lang="en-US" dirty="0"/>
              <a:t>Click to add Date and Presenter</a:t>
            </a:r>
          </a:p>
        </p:txBody>
      </p:sp>
      <p:cxnSp>
        <p:nvCxnSpPr>
          <p:cNvPr id="9" name="Straight Connector 8">
            <a:extLst>
              <a:ext uri="{FF2B5EF4-FFF2-40B4-BE49-F238E27FC236}">
                <a16:creationId xmlns:a16="http://schemas.microsoft.com/office/drawing/2014/main" id="{64D25AB9-8020-4C3E-83A3-21C1C12A3332}"/>
              </a:ext>
            </a:extLst>
          </p:cNvPr>
          <p:cNvCxnSpPr>
            <a:cxnSpLocks/>
          </p:cNvCxnSpPr>
          <p:nvPr userDrawn="1"/>
        </p:nvCxnSpPr>
        <p:spPr>
          <a:xfrm>
            <a:off x="382588" y="3704500"/>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D15EA37A-A1F0-409C-B851-F3DCE2A6099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4308" y="291516"/>
            <a:ext cx="1037554" cy="461135"/>
          </a:xfrm>
          <a:prstGeom prst="rect">
            <a:avLst/>
          </a:prstGeom>
        </p:spPr>
      </p:pic>
    </p:spTree>
    <p:extLst>
      <p:ext uri="{BB962C8B-B14F-4D97-AF65-F5344CB8AC3E}">
        <p14:creationId xmlns:p14="http://schemas.microsoft.com/office/powerpoint/2010/main" val="95476591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Dark_End">
    <p:bg>
      <p:bgPr>
        <a:solidFill>
          <a:schemeClr val="tx2"/>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88EB4CA-4AA0-454B-9AC4-F89332AEE1D5}"/>
              </a:ext>
            </a:extLst>
          </p:cNvPr>
          <p:cNvSpPr txBox="1"/>
          <p:nvPr userDrawn="1"/>
        </p:nvSpPr>
        <p:spPr>
          <a:xfrm>
            <a:off x="139468" y="4782845"/>
            <a:ext cx="6588878" cy="215444"/>
          </a:xfrm>
          <a:prstGeom prst="rect">
            <a:avLst/>
          </a:prstGeom>
          <a:noFill/>
        </p:spPr>
        <p:txBody>
          <a:bodyPr wrap="square" rtlCol="0">
            <a:spAutoFit/>
          </a:bodyPr>
          <a:lstStyle/>
          <a:p>
            <a:r>
              <a:rPr lang="en-US" sz="800" b="0" i="0" dirty="0">
                <a:solidFill>
                  <a:schemeClr val="bg1"/>
                </a:solidFill>
              </a:rPr>
              <a:t>©2019 FIS and/or its subsidiaries. All Rights Reserved.</a:t>
            </a:r>
            <a:r>
              <a:rPr lang="en-US" sz="800" b="0" i="0" baseline="0" dirty="0">
                <a:solidFill>
                  <a:schemeClr val="bg1"/>
                </a:solidFill>
              </a:rPr>
              <a:t> </a:t>
            </a:r>
            <a:r>
              <a:rPr lang="en-US" sz="800" b="0" i="0" dirty="0">
                <a:solidFill>
                  <a:schemeClr val="bg1"/>
                </a:solidFill>
                <a:cs typeface="Arial"/>
              </a:rPr>
              <a:t>FIS confidential and proprietary information. </a:t>
            </a:r>
          </a:p>
        </p:txBody>
      </p:sp>
      <p:pic>
        <p:nvPicPr>
          <p:cNvPr id="4" name="Picture 3">
            <a:extLst>
              <a:ext uri="{FF2B5EF4-FFF2-40B4-BE49-F238E27FC236}">
                <a16:creationId xmlns:a16="http://schemas.microsoft.com/office/drawing/2014/main" id="{74BAA557-E5CE-49FE-AD47-FCC82C665B1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608419" y="2143492"/>
            <a:ext cx="1927163" cy="856517"/>
          </a:xfrm>
          <a:prstGeom prst="rect">
            <a:avLst/>
          </a:prstGeom>
        </p:spPr>
      </p:pic>
    </p:spTree>
    <p:extLst>
      <p:ext uri="{BB962C8B-B14F-4D97-AF65-F5344CB8AC3E}">
        <p14:creationId xmlns:p14="http://schemas.microsoft.com/office/powerpoint/2010/main" val="21587752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2_Title slide green">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9" name="Title 10"/>
          <p:cNvSpPr>
            <a:spLocks noGrp="1"/>
          </p:cNvSpPr>
          <p:nvPr>
            <p:ph type="title" hasCustomPrompt="1"/>
          </p:nvPr>
        </p:nvSpPr>
        <p:spPr>
          <a:xfrm>
            <a:off x="382588" y="1002862"/>
            <a:ext cx="6012000" cy="2527205"/>
          </a:xfrm>
        </p:spPr>
        <p:txBody>
          <a:bodyPr anchor="b" anchorCtr="0">
            <a:noAutofit/>
          </a:bodyPr>
          <a:lstStyle>
            <a:lvl1pPr marL="0" algn="l" defTabSz="457200" rtl="0" eaLnBrk="1" latinLnBrk="0" hangingPunct="1">
              <a:lnSpc>
                <a:spcPct val="81000"/>
              </a:lnSpc>
              <a:spcBef>
                <a:spcPct val="0"/>
              </a:spcBef>
              <a:buNone/>
              <a:defRPr lang="en-US" sz="5500" b="1" i="0" kern="1200" cap="all" baseline="0" dirty="0">
                <a:solidFill>
                  <a:schemeClr val="bg1"/>
                </a:solidFill>
                <a:latin typeface="Arial Black" panose="020B0604020202020204" pitchFamily="34" charset="0"/>
                <a:ea typeface="+mj-ea"/>
                <a:cs typeface="Arial Black" panose="020B0604020202020204" pitchFamily="34" charset="0"/>
              </a:defRPr>
            </a:lvl1pPr>
          </a:lstStyle>
          <a:p>
            <a:r>
              <a:rPr lang="en-US" dirty="0"/>
              <a:t>Click to </a:t>
            </a:r>
            <a:br>
              <a:rPr lang="en-US" dirty="0"/>
            </a:br>
            <a:r>
              <a:rPr lang="en-US" dirty="0"/>
              <a:t>edit Master title style</a:t>
            </a:r>
          </a:p>
        </p:txBody>
      </p:sp>
      <p:sp>
        <p:nvSpPr>
          <p:cNvPr id="20" name="Text Placeholder 19"/>
          <p:cNvSpPr>
            <a:spLocks noGrp="1"/>
          </p:cNvSpPr>
          <p:nvPr>
            <p:ph type="body" sz="quarter" idx="13" hasCustomPrompt="1"/>
          </p:nvPr>
        </p:nvSpPr>
        <p:spPr>
          <a:xfrm>
            <a:off x="382588" y="3901558"/>
            <a:ext cx="6012000" cy="719858"/>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 typeface="Calibri" panose="020F0502020204030204" pitchFamily="34" charset="0"/>
              <a:buNone/>
              <a:tabLst/>
              <a:defRPr lang="fi-FI" sz="1600" b="0" kern="1200" dirty="0">
                <a:solidFill>
                  <a:schemeClr val="bg1"/>
                </a:solidFill>
                <a:latin typeface="+mn-lt"/>
                <a:ea typeface="+mn-ea"/>
                <a:cs typeface="+mn-cs"/>
              </a:defRPr>
            </a:lvl1pPr>
            <a:lvl2pPr>
              <a:defRPr>
                <a:solidFill>
                  <a:srgbClr val="004F71"/>
                </a:solidFill>
              </a:defRPr>
            </a:lvl2pPr>
            <a:lvl3pPr>
              <a:defRPr>
                <a:solidFill>
                  <a:srgbClr val="004F71"/>
                </a:solidFill>
              </a:defRPr>
            </a:lvl3pPr>
            <a:lvl4pPr>
              <a:defRPr>
                <a:solidFill>
                  <a:srgbClr val="004F71"/>
                </a:solidFill>
              </a:defRPr>
            </a:lvl4pPr>
            <a:lvl5pPr>
              <a:defRPr>
                <a:solidFill>
                  <a:srgbClr val="004F71"/>
                </a:solidFill>
              </a:defRPr>
            </a:lvl5pPr>
          </a:lstStyle>
          <a:p>
            <a:pPr lvl="0"/>
            <a:r>
              <a:rPr lang="en-US" dirty="0"/>
              <a:t>Click to add Date and Presenter</a:t>
            </a:r>
          </a:p>
        </p:txBody>
      </p:sp>
      <p:cxnSp>
        <p:nvCxnSpPr>
          <p:cNvPr id="9" name="Straight Connector 8">
            <a:extLst>
              <a:ext uri="{FF2B5EF4-FFF2-40B4-BE49-F238E27FC236}">
                <a16:creationId xmlns:a16="http://schemas.microsoft.com/office/drawing/2014/main" id="{64D25AB9-8020-4C3E-83A3-21C1C12A3332}"/>
              </a:ext>
            </a:extLst>
          </p:cNvPr>
          <p:cNvCxnSpPr>
            <a:cxnSpLocks/>
          </p:cNvCxnSpPr>
          <p:nvPr userDrawn="1"/>
        </p:nvCxnSpPr>
        <p:spPr>
          <a:xfrm>
            <a:off x="382588" y="3704500"/>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D15EA37A-A1F0-409C-B851-F3DCE2A6099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4308" y="291516"/>
            <a:ext cx="1037554" cy="461135"/>
          </a:xfrm>
          <a:prstGeom prst="rect">
            <a:avLst/>
          </a:prstGeom>
        </p:spPr>
      </p:pic>
    </p:spTree>
    <p:extLst>
      <p:ext uri="{BB962C8B-B14F-4D97-AF65-F5344CB8AC3E}">
        <p14:creationId xmlns:p14="http://schemas.microsoft.com/office/powerpoint/2010/main" val="3631633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pic>
        <p:nvPicPr>
          <p:cNvPr id="9" name="Content Placeholder 4">
            <a:extLst>
              <a:ext uri="{FF2B5EF4-FFF2-40B4-BE49-F238E27FC236}">
                <a16:creationId xmlns:a16="http://schemas.microsoft.com/office/drawing/2014/main" id="{86E62A92-4FD1-4D77-82F6-84F8E0AF784F}"/>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72000" y="0"/>
            <a:ext cx="4572000" cy="5143494"/>
          </a:xfrm>
          <a:prstGeom prst="rect">
            <a:avLst/>
          </a:prstGeom>
        </p:spPr>
      </p:pic>
      <p:sp>
        <p:nvSpPr>
          <p:cNvPr id="2" name="Title 1"/>
          <p:cNvSpPr>
            <a:spLocks noGrp="1"/>
          </p:cNvSpPr>
          <p:nvPr>
            <p:ph type="title" hasCustomPrompt="1"/>
          </p:nvPr>
        </p:nvSpPr>
        <p:spPr>
          <a:xfrm>
            <a:off x="382588" y="2052088"/>
            <a:ext cx="4920932" cy="1788391"/>
          </a:xfrm>
        </p:spPr>
        <p:txBody>
          <a:bodyPr>
            <a:noAutofit/>
          </a:bodyPr>
          <a:lstStyle>
            <a:lvl1pPr algn="l" defTabSz="342900" rtl="0" eaLnBrk="1" latinLnBrk="0" hangingPunct="1">
              <a:lnSpc>
                <a:spcPct val="90000"/>
              </a:lnSpc>
              <a:spcBef>
                <a:spcPct val="0"/>
              </a:spcBef>
              <a:buNone/>
              <a:defRPr lang="en-US" sz="5400" b="1" i="0" kern="1200" cap="all" dirty="0">
                <a:solidFill>
                  <a:schemeClr val="tx1"/>
                </a:solidFill>
                <a:latin typeface="Arial Black" panose="020B0604020202020204" pitchFamily="34" charset="0"/>
                <a:ea typeface="+mj-ea"/>
                <a:cs typeface="Arial Black" panose="020B0604020202020204" pitchFamily="34" charset="0"/>
              </a:defRPr>
            </a:lvl1pPr>
          </a:lstStyle>
          <a:p>
            <a:r>
              <a:rPr lang="en-US" dirty="0"/>
              <a:t>Title goes here</a:t>
            </a:r>
          </a:p>
        </p:txBody>
      </p:sp>
      <p:sp>
        <p:nvSpPr>
          <p:cNvPr id="6" name="Slide Number Placeholder 5"/>
          <p:cNvSpPr>
            <a:spLocks noGrp="1"/>
          </p:cNvSpPr>
          <p:nvPr>
            <p:ph type="sldNum" sz="quarter" idx="12"/>
          </p:nvPr>
        </p:nvSpPr>
        <p:spPr>
          <a:xfrm>
            <a:off x="8288339" y="4874847"/>
            <a:ext cx="468000" cy="135000"/>
          </a:xfrm>
        </p:spPr>
        <p:txBody>
          <a:bodyPr/>
          <a:lstStyle/>
          <a:p>
            <a:fld id="{C60C2248-B95D-984B-A0F4-42B9A4652AA7}" type="slidenum">
              <a:rPr lang="en-US" smtClean="0"/>
              <a:pPr/>
              <a:t>‹#›</a:t>
            </a:fld>
            <a:endParaRPr lang="en-US" dirty="0"/>
          </a:p>
        </p:txBody>
      </p:sp>
      <p:sp>
        <p:nvSpPr>
          <p:cNvPr id="4" name="Text Placeholder 3">
            <a:extLst>
              <a:ext uri="{FF2B5EF4-FFF2-40B4-BE49-F238E27FC236}">
                <a16:creationId xmlns:a16="http://schemas.microsoft.com/office/drawing/2014/main" id="{A990BB0C-1568-4800-B1EF-F0EC8B110158}"/>
              </a:ext>
            </a:extLst>
          </p:cNvPr>
          <p:cNvSpPr>
            <a:spLocks noGrp="1"/>
          </p:cNvSpPr>
          <p:nvPr>
            <p:ph type="body" sz="quarter" idx="13" hasCustomPrompt="1"/>
          </p:nvPr>
        </p:nvSpPr>
        <p:spPr>
          <a:xfrm>
            <a:off x="382588" y="1366978"/>
            <a:ext cx="5095875" cy="296542"/>
          </a:xfrm>
        </p:spPr>
        <p:txBody>
          <a:bodyPr>
            <a:normAutofit/>
          </a:bodyPr>
          <a:lstStyle>
            <a:lvl1pPr marL="0" indent="0">
              <a:buNone/>
              <a:defRPr sz="1600">
                <a:solidFill>
                  <a:schemeClr val="accent1"/>
                </a:solidFill>
                <a:latin typeface="Arial Black" panose="020B0A04020102020204" pitchFamily="34" charset="0"/>
              </a:defRPr>
            </a:lvl1pPr>
            <a:lvl2pPr marL="180975" indent="0">
              <a:buNone/>
              <a:defRPr/>
            </a:lvl2pPr>
            <a:lvl3pPr marL="361950" indent="0">
              <a:buNone/>
              <a:defRPr/>
            </a:lvl3pPr>
            <a:lvl4pPr marL="447675" indent="0">
              <a:buNone/>
              <a:defRPr/>
            </a:lvl4pPr>
            <a:lvl5pPr marL="627062" indent="0">
              <a:buNone/>
              <a:defRPr/>
            </a:lvl5pPr>
          </a:lstStyle>
          <a:p>
            <a:r>
              <a:rPr lang="en-US" dirty="0"/>
              <a:t>DIVIDER</a:t>
            </a:r>
          </a:p>
        </p:txBody>
      </p:sp>
      <p:cxnSp>
        <p:nvCxnSpPr>
          <p:cNvPr id="8" name="Straight Connector 7">
            <a:extLst>
              <a:ext uri="{FF2B5EF4-FFF2-40B4-BE49-F238E27FC236}">
                <a16:creationId xmlns:a16="http://schemas.microsoft.com/office/drawing/2014/main" id="{8B18E211-D3B4-41AC-820D-B39F56E3C27F}"/>
              </a:ext>
            </a:extLst>
          </p:cNvPr>
          <p:cNvCxnSpPr>
            <a:cxnSpLocks/>
          </p:cNvCxnSpPr>
          <p:nvPr userDrawn="1"/>
        </p:nvCxnSpPr>
        <p:spPr>
          <a:xfrm>
            <a:off x="382588" y="1790752"/>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85551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Slide Number Placeholder 5"/>
          <p:cNvSpPr>
            <a:spLocks noGrp="1"/>
          </p:cNvSpPr>
          <p:nvPr>
            <p:ph type="sldNum" sz="quarter" idx="12"/>
          </p:nvPr>
        </p:nvSpPr>
        <p:spPr>
          <a:xfrm>
            <a:off x="8288339" y="4874847"/>
            <a:ext cx="468000" cy="135000"/>
          </a:xfrm>
        </p:spPr>
        <p:txBody>
          <a:bodyPr/>
          <a:lstStyle/>
          <a:p>
            <a:fld id="{C60C2248-B95D-984B-A0F4-42B9A4652AA7}" type="slidenum">
              <a:rPr lang="en-US" smtClean="0"/>
              <a:pPr/>
              <a:t>‹#›</a:t>
            </a:fld>
            <a:endParaRPr lang="en-US" dirty="0"/>
          </a:p>
        </p:txBody>
      </p:sp>
      <p:sp>
        <p:nvSpPr>
          <p:cNvPr id="7" name="Content Placeholder 6"/>
          <p:cNvSpPr>
            <a:spLocks noGrp="1"/>
          </p:cNvSpPr>
          <p:nvPr>
            <p:ph sz="quarter" idx="13"/>
          </p:nvPr>
        </p:nvSpPr>
        <p:spPr>
          <a:xfrm>
            <a:off x="390527" y="1242147"/>
            <a:ext cx="8353233" cy="3383432"/>
          </a:xfrm>
        </p:spPr>
        <p:txBody>
          <a:body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00737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with subtitle and content Layout">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382396" y="741760"/>
            <a:ext cx="8361362" cy="512040"/>
          </a:xfrm>
        </p:spPr>
        <p:txBody>
          <a:bodyPr>
            <a:normAutofit/>
          </a:bodyPr>
          <a:lstStyle>
            <a:lvl1pPr marL="0" indent="0">
              <a:lnSpc>
                <a:spcPct val="90000"/>
              </a:lnSpc>
              <a:buFontTx/>
              <a:buNone/>
              <a:defRPr sz="1600" b="0">
                <a:solidFill>
                  <a:schemeClr val="tx1"/>
                </a:solidFill>
              </a:defRPr>
            </a:lvl1pPr>
          </a:lstStyle>
          <a:p>
            <a:pPr lvl="0"/>
            <a:r>
              <a:rPr lang="en-US"/>
              <a:t>Edit Master text styles</a:t>
            </a:r>
          </a:p>
        </p:txBody>
      </p:sp>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8353233" cy="3250805"/>
          </a:xfrm>
        </p:spPr>
        <p:txBody>
          <a:body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8379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8" name="Content Placeholder 7"/>
          <p:cNvSpPr>
            <a:spLocks noGrp="1"/>
          </p:cNvSpPr>
          <p:nvPr>
            <p:ph sz="quarter" idx="13"/>
          </p:nvPr>
        </p:nvSpPr>
        <p:spPr>
          <a:xfrm>
            <a:off x="388313" y="1235868"/>
            <a:ext cx="4097192" cy="3380185"/>
          </a:xfrm>
        </p:spPr>
        <p:txBody>
          <a:bodyPr/>
          <a:lstStyle/>
          <a:p>
            <a:pPr lvl="0"/>
            <a:r>
              <a:rPr lang="en-US"/>
              <a:t>Edit Master text styles</a:t>
            </a:r>
          </a:p>
          <a:p>
            <a:pPr lvl="1"/>
            <a:r>
              <a:rPr lang="en-US"/>
              <a:t>Second level</a:t>
            </a:r>
          </a:p>
          <a:p>
            <a:pPr lvl="2"/>
            <a:r>
              <a:rPr lang="en-US"/>
              <a:t>Third level</a:t>
            </a:r>
          </a:p>
        </p:txBody>
      </p:sp>
      <p:sp>
        <p:nvSpPr>
          <p:cNvPr id="9" name="Content Placeholder 7"/>
          <p:cNvSpPr>
            <a:spLocks noGrp="1"/>
          </p:cNvSpPr>
          <p:nvPr>
            <p:ph sz="quarter" idx="14"/>
          </p:nvPr>
        </p:nvSpPr>
        <p:spPr>
          <a:xfrm>
            <a:off x="4633577" y="1235868"/>
            <a:ext cx="4096800" cy="3380185"/>
          </a:xfrm>
        </p:spPr>
        <p:txBody>
          <a:bodyPr/>
          <a:lstStyle/>
          <a:p>
            <a:pPr lvl="0"/>
            <a:r>
              <a:rPr lang="en-US"/>
              <a:t>Edit Master text styles</a:t>
            </a:r>
          </a:p>
          <a:p>
            <a:pPr lvl="1"/>
            <a:r>
              <a:rPr lang="en-US"/>
              <a:t>Second level</a:t>
            </a:r>
          </a:p>
          <a:p>
            <a:pPr lvl="2"/>
            <a:r>
              <a:rPr lang="en-US"/>
              <a:t>Third level</a:t>
            </a:r>
          </a:p>
        </p:txBody>
      </p:sp>
      <p:sp>
        <p:nvSpPr>
          <p:cNvPr id="3" name="Slide Number Placeholder 2"/>
          <p:cNvSpPr>
            <a:spLocks noGrp="1"/>
          </p:cNvSpPr>
          <p:nvPr>
            <p:ph type="sldNum" sz="quarter" idx="15"/>
          </p:nvPr>
        </p:nvSpPr>
        <p:spPr/>
        <p:txBody>
          <a:bodyPr/>
          <a:lstStyle/>
          <a:p>
            <a:fld id="{C60C2248-B95D-984B-A0F4-42B9A4652AA7}" type="slidenum">
              <a:rPr lang="en-US" smtClean="0"/>
              <a:pPr/>
              <a:t>‹#›</a:t>
            </a:fld>
            <a:endParaRPr lang="en-US" dirty="0"/>
          </a:p>
        </p:txBody>
      </p:sp>
    </p:spTree>
    <p:extLst>
      <p:ext uri="{BB962C8B-B14F-4D97-AF65-F5344CB8AC3E}">
        <p14:creationId xmlns:p14="http://schemas.microsoft.com/office/powerpoint/2010/main" val="234628462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1.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22BC888-CFD9-447A-9CD2-00B89AFE9439}"/>
              </a:ext>
            </a:extLst>
          </p:cNvPr>
          <p:cNvPicPr>
            <a:picLocks noChangeAspect="1"/>
          </p:cNvPicPr>
          <p:nvPr userDrawn="1"/>
        </p:nvPicPr>
        <p:blipFill>
          <a:blip r:embed="rId42" cstate="print">
            <a:extLst>
              <a:ext uri="{28A0092B-C50C-407E-A947-70E740481C1C}">
                <a14:useLocalDpi xmlns:a14="http://schemas.microsoft.com/office/drawing/2010/main"/>
              </a:ext>
            </a:extLst>
          </a:blip>
          <a:stretch>
            <a:fillRect/>
          </a:stretch>
        </p:blipFill>
        <p:spPr>
          <a:xfrm>
            <a:off x="354807" y="4758909"/>
            <a:ext cx="578644" cy="257175"/>
          </a:xfrm>
          <a:prstGeom prst="rect">
            <a:avLst/>
          </a:prstGeom>
        </p:spPr>
      </p:pic>
      <p:sp>
        <p:nvSpPr>
          <p:cNvPr id="2" name="Title Placeholder 1"/>
          <p:cNvSpPr>
            <a:spLocks noGrp="1"/>
          </p:cNvSpPr>
          <p:nvPr>
            <p:ph type="title"/>
          </p:nvPr>
        </p:nvSpPr>
        <p:spPr>
          <a:xfrm>
            <a:off x="382588" y="383309"/>
            <a:ext cx="8361170" cy="782638"/>
          </a:xfrm>
          <a:prstGeom prst="rect">
            <a:avLst/>
          </a:prstGeom>
        </p:spPr>
        <p:txBody>
          <a:bodyPr vert="horz" lIns="0" tIns="0" rIns="0" bIns="0" rtlCol="0" anchor="t">
            <a:normAutofit/>
          </a:bodyPr>
          <a:lstStyle/>
          <a:p>
            <a:r>
              <a:rPr lang="en-US"/>
              <a:t>Click to edit Master title style</a:t>
            </a:r>
            <a:endParaRPr lang="en-US" dirty="0"/>
          </a:p>
        </p:txBody>
      </p:sp>
      <p:sp>
        <p:nvSpPr>
          <p:cNvPr id="6" name="Slide Number Placeholder 5"/>
          <p:cNvSpPr>
            <a:spLocks noGrp="1"/>
          </p:cNvSpPr>
          <p:nvPr>
            <p:ph type="sldNum" sz="quarter" idx="4"/>
          </p:nvPr>
        </p:nvSpPr>
        <p:spPr>
          <a:xfrm>
            <a:off x="8288339" y="4877568"/>
            <a:ext cx="468000" cy="135000"/>
          </a:xfrm>
          <a:prstGeom prst="rect">
            <a:avLst/>
          </a:prstGeom>
        </p:spPr>
        <p:txBody>
          <a:bodyPr vert="horz" lIns="0" tIns="0" rIns="0" bIns="0" rtlCol="0" anchor="ctr"/>
          <a:lstStyle>
            <a:lvl1pPr algn="r">
              <a:defRPr sz="900">
                <a:solidFill>
                  <a:schemeClr val="tx1">
                    <a:lumMod val="65000"/>
                    <a:lumOff val="35000"/>
                  </a:schemeClr>
                </a:solidFill>
              </a:defRPr>
            </a:lvl1pPr>
          </a:lstStyle>
          <a:p>
            <a:fld id="{C60C2248-B95D-984B-A0F4-42B9A4652AA7}" type="slidenum">
              <a:rPr lang="en-US" smtClean="0"/>
              <a:pPr/>
              <a:t>‹#›</a:t>
            </a:fld>
            <a:endParaRPr lang="en-US" dirty="0"/>
          </a:p>
        </p:txBody>
      </p:sp>
      <p:sp>
        <p:nvSpPr>
          <p:cNvPr id="4" name="Text Placeholder 3"/>
          <p:cNvSpPr>
            <a:spLocks noGrp="1"/>
          </p:cNvSpPr>
          <p:nvPr>
            <p:ph type="body" idx="1"/>
          </p:nvPr>
        </p:nvSpPr>
        <p:spPr>
          <a:xfrm>
            <a:off x="393604" y="1235870"/>
            <a:ext cx="8350154" cy="3380184"/>
          </a:xfrm>
          <a:prstGeom prst="rect">
            <a:avLst/>
          </a:prstGeom>
        </p:spPr>
        <p:txBody>
          <a:bodyPr vert="horz" lIns="0" tIns="0" rIns="0" bIns="0" rtlCol="0">
            <a:normAutofit/>
          </a:bodyPr>
          <a:lstStyle/>
          <a:p>
            <a:pPr lvl="0"/>
            <a:r>
              <a:rPr lang="fi-FI" dirty="0"/>
              <a:t>Click to edit Master text styles</a:t>
            </a:r>
          </a:p>
          <a:p>
            <a:pPr lvl="1"/>
            <a:r>
              <a:rPr lang="fi-FI" dirty="0"/>
              <a:t>Second </a:t>
            </a:r>
            <a:r>
              <a:rPr lang="fi-FI" dirty="0" err="1"/>
              <a:t>level</a:t>
            </a:r>
            <a:endParaRPr lang="fi-FI" dirty="0"/>
          </a:p>
          <a:p>
            <a:pPr lvl="2"/>
            <a:r>
              <a:rPr lang="fi-FI" dirty="0"/>
              <a:t>Third level</a:t>
            </a:r>
          </a:p>
        </p:txBody>
      </p:sp>
    </p:spTree>
    <p:extLst>
      <p:ext uri="{BB962C8B-B14F-4D97-AF65-F5344CB8AC3E}">
        <p14:creationId xmlns:p14="http://schemas.microsoft.com/office/powerpoint/2010/main" val="4064296392"/>
      </p:ext>
    </p:extLst>
  </p:cSld>
  <p:clrMap bg1="lt1" tx1="dk1" bg2="lt2" tx2="dk2" accent1="accent1" accent2="accent2" accent3="accent3" accent4="accent4" accent5="accent5" accent6="accent6" hlink="hlink" folHlink="folHlink"/>
  <p:sldLayoutIdLst>
    <p:sldLayoutId id="2147483748" r:id="rId1"/>
    <p:sldLayoutId id="2147483765" r:id="rId2"/>
    <p:sldLayoutId id="2147483768" r:id="rId3"/>
    <p:sldLayoutId id="2147483767" r:id="rId4"/>
    <p:sldLayoutId id="2147483766" r:id="rId5"/>
    <p:sldLayoutId id="2147483720" r:id="rId6"/>
    <p:sldLayoutId id="2147483769" r:id="rId7"/>
    <p:sldLayoutId id="2147483731" r:id="rId8"/>
    <p:sldLayoutId id="2147483721" r:id="rId9"/>
    <p:sldLayoutId id="2147483737" r:id="rId10"/>
    <p:sldLayoutId id="2147483764" r:id="rId11"/>
    <p:sldLayoutId id="2147483723" r:id="rId12"/>
    <p:sldLayoutId id="2147483724" r:id="rId13"/>
    <p:sldLayoutId id="2147483730" r:id="rId14"/>
    <p:sldLayoutId id="2147483751" r:id="rId15"/>
    <p:sldLayoutId id="2147483776" r:id="rId16"/>
    <p:sldLayoutId id="2147483778" r:id="rId17"/>
    <p:sldLayoutId id="2147483777" r:id="rId18"/>
    <p:sldLayoutId id="2147483779" r:id="rId19"/>
    <p:sldLayoutId id="2147483781" r:id="rId20"/>
    <p:sldLayoutId id="2147483780" r:id="rId21"/>
    <p:sldLayoutId id="2147483784" r:id="rId22"/>
    <p:sldLayoutId id="2147483782" r:id="rId23"/>
    <p:sldLayoutId id="2147483785" r:id="rId24"/>
    <p:sldLayoutId id="2147483786" r:id="rId25"/>
    <p:sldLayoutId id="2147483787" r:id="rId26"/>
    <p:sldLayoutId id="2147483783" r:id="rId27"/>
    <p:sldLayoutId id="2147483791" r:id="rId28"/>
    <p:sldLayoutId id="2147483790" r:id="rId29"/>
    <p:sldLayoutId id="2147483789" r:id="rId30"/>
    <p:sldLayoutId id="2147483788" r:id="rId31"/>
    <p:sldLayoutId id="2147483792" r:id="rId32"/>
    <p:sldLayoutId id="2147483793" r:id="rId33"/>
    <p:sldLayoutId id="2147483774" r:id="rId34"/>
    <p:sldLayoutId id="2147483770" r:id="rId35"/>
    <p:sldLayoutId id="2147483771" r:id="rId36"/>
    <p:sldLayoutId id="2147483772" r:id="rId37"/>
    <p:sldLayoutId id="2147483773" r:id="rId38"/>
    <p:sldLayoutId id="2147483734" r:id="rId39"/>
    <p:sldLayoutId id="2147483775" r:id="rId40"/>
  </p:sldLayoutIdLst>
  <p:hf hdr="0" dt="0"/>
  <p:txStyles>
    <p:titleStyle>
      <a:lvl1pPr algn="l" defTabSz="457200" rtl="0" eaLnBrk="1" latinLnBrk="0" hangingPunct="1">
        <a:lnSpc>
          <a:spcPct val="80000"/>
        </a:lnSpc>
        <a:spcBef>
          <a:spcPct val="0"/>
        </a:spcBef>
        <a:buNone/>
        <a:defRPr sz="2600" b="1" kern="1200">
          <a:solidFill>
            <a:schemeClr val="tx1"/>
          </a:solidFill>
          <a:latin typeface="+mj-lt"/>
          <a:ea typeface="+mj-ea"/>
          <a:cs typeface="+mj-cs"/>
        </a:defRPr>
      </a:lvl1pPr>
    </p:titleStyle>
    <p:bodyStyle>
      <a:lvl1pPr marL="180975" marR="0" indent="-180975" algn="l" defTabSz="914400" rtl="0" eaLnBrk="1" fontAlgn="auto" latinLnBrk="0" hangingPunct="1">
        <a:lnSpc>
          <a:spcPct val="100000"/>
        </a:lnSpc>
        <a:spcBef>
          <a:spcPts val="1200"/>
        </a:spcBef>
        <a:spcAft>
          <a:spcPts val="0"/>
        </a:spcAft>
        <a:buClrTx/>
        <a:buSzTx/>
        <a:buFont typeface="Calibri" panose="020F0502020204030204" pitchFamily="34" charset="0"/>
        <a:buChar char="•"/>
        <a:tabLst/>
        <a:defRPr sz="1400" b="1" kern="1200">
          <a:solidFill>
            <a:schemeClr val="tx1"/>
          </a:solidFill>
          <a:latin typeface="+mn-lt"/>
          <a:ea typeface="+mn-ea"/>
          <a:cs typeface="+mn-cs"/>
        </a:defRPr>
      </a:lvl1pPr>
      <a:lvl2pPr marL="361950" marR="0" indent="-180975" algn="l" defTabSz="914400" rtl="0" eaLnBrk="1" fontAlgn="auto" latinLnBrk="0" hangingPunct="1">
        <a:lnSpc>
          <a:spcPct val="100000"/>
        </a:lnSpc>
        <a:spcBef>
          <a:spcPts val="600"/>
        </a:spcBef>
        <a:spcAft>
          <a:spcPts val="0"/>
        </a:spcAft>
        <a:buClrTx/>
        <a:buSzTx/>
        <a:buFont typeface="Lucida Grande"/>
        <a:buChar char="–"/>
        <a:tabLst/>
        <a:defRPr sz="1200" kern="1200">
          <a:solidFill>
            <a:schemeClr val="tx1"/>
          </a:solidFill>
          <a:latin typeface="+mn-lt"/>
          <a:ea typeface="+mn-ea"/>
          <a:cs typeface="+mn-cs"/>
        </a:defRPr>
      </a:lvl2pPr>
      <a:lvl3pPr marL="542925" marR="0" indent="-180975" algn="l" defTabSz="914400" rtl="0" eaLnBrk="1" fontAlgn="auto" latinLnBrk="0" hangingPunct="1">
        <a:lnSpc>
          <a:spcPct val="100000"/>
        </a:lnSpc>
        <a:spcBef>
          <a:spcPts val="400"/>
        </a:spcBef>
        <a:spcAft>
          <a:spcPts val="0"/>
        </a:spcAft>
        <a:buClrTx/>
        <a:buSzPct val="80000"/>
        <a:buFont typeface="Symbol" panose="05050102010706020507" pitchFamily="18" charset="2"/>
        <a:buChar char="·"/>
        <a:tabLst/>
        <a:defRPr sz="1100" kern="1200">
          <a:solidFill>
            <a:schemeClr val="tx1"/>
          </a:solidFill>
          <a:latin typeface="+mn-lt"/>
          <a:ea typeface="+mn-ea"/>
          <a:cs typeface="+mn-cs"/>
        </a:defRPr>
      </a:lvl3pPr>
      <a:lvl4pPr marL="627063" marR="0" indent="-179388" algn="l" defTabSz="914400" rtl="0" eaLnBrk="1" fontAlgn="auto" latinLnBrk="0" hangingPunct="1">
        <a:lnSpc>
          <a:spcPct val="130000"/>
        </a:lnSpc>
        <a:spcBef>
          <a:spcPts val="0"/>
        </a:spcBef>
        <a:spcAft>
          <a:spcPts val="0"/>
        </a:spcAft>
        <a:buClrTx/>
        <a:buSzTx/>
        <a:buFont typeface="Lucida Grande"/>
        <a:buChar char="–"/>
        <a:tabLst/>
        <a:defRPr sz="1000" kern="1200">
          <a:solidFill>
            <a:schemeClr val="tx1"/>
          </a:solidFill>
          <a:latin typeface="+mn-lt"/>
          <a:ea typeface="+mn-ea"/>
          <a:cs typeface="+mn-cs"/>
        </a:defRPr>
      </a:lvl4pPr>
      <a:lvl5pPr marL="806450" marR="0" indent="-179388" algn="l" defTabSz="914400" rtl="0" eaLnBrk="1" fontAlgn="auto" latinLnBrk="0" hangingPunct="1">
        <a:lnSpc>
          <a:spcPct val="130000"/>
        </a:lnSpc>
        <a:spcBef>
          <a:spcPts val="0"/>
        </a:spcBef>
        <a:spcAft>
          <a:spcPts val="0"/>
        </a:spcAft>
        <a:buClrTx/>
        <a:buSzTx/>
        <a:buFont typeface="Calibri" panose="020F0502020204030204" pitchFamily="34" charset="0"/>
        <a:buChar char="•"/>
        <a:tabLst/>
        <a:defRPr sz="1000" kern="1200">
          <a:solidFill>
            <a:schemeClr val="tx1"/>
          </a:solidFill>
          <a:latin typeface="+mn-lt"/>
          <a:ea typeface="+mn-ea"/>
          <a:cs typeface="+mn-cs"/>
        </a:defRPr>
      </a:lvl5pPr>
      <a:lvl6pPr marL="360000" indent="-180000" algn="l" defTabSz="457200" rtl="0" eaLnBrk="1" latinLnBrk="0" hangingPunct="1">
        <a:lnSpc>
          <a:spcPct val="110000"/>
        </a:lnSpc>
        <a:spcBef>
          <a:spcPts val="0"/>
        </a:spcBef>
        <a:buFont typeface="Arial"/>
        <a:buChar char="•"/>
        <a:defRPr sz="1400" kern="1200">
          <a:solidFill>
            <a:schemeClr val="tx1"/>
          </a:solidFill>
          <a:latin typeface="+mn-lt"/>
          <a:ea typeface="+mn-ea"/>
          <a:cs typeface="+mn-cs"/>
        </a:defRPr>
      </a:lvl6pPr>
      <a:lvl7pPr marL="0" indent="0" algn="l" defTabSz="457200" rtl="0" eaLnBrk="1" latinLnBrk="0" hangingPunct="1">
        <a:lnSpc>
          <a:spcPct val="120000"/>
        </a:lnSpc>
        <a:spcBef>
          <a:spcPts val="0"/>
        </a:spcBef>
        <a:buFont typeface="Arial"/>
        <a:buNone/>
        <a:defRPr sz="14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0" indent="0" algn="l" defTabSz="457200" rtl="0" eaLnBrk="1" latinLnBrk="0" hangingPunct="1">
        <a:lnSpc>
          <a:spcPct val="120000"/>
        </a:lnSpc>
        <a:spcBef>
          <a:spcPts val="0"/>
        </a:spcBef>
        <a:buFont typeface="Arial"/>
        <a:buNone/>
        <a:defRPr sz="14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hopping.fnfis.com/Shopping/Home" TargetMode="External"/><Relationship Id="rId2" Type="http://schemas.openxmlformats.org/officeDocument/2006/relationships/hyperlink" Target="https://docs.docker.com/docker-for-windows/install"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hyperlink" Target="https://docs.docker.com/config/formatting/" TargetMode="Externa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hyperlink" Target="https://docs.docker.com/engine/reference/commandline/events"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hyperlink" Target="https://docs.docker.com/storage"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hyperlink" Target="https://docs.docker.com/engine/reference/commandline/build/#git-repositories" TargetMode="Externa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hyperlink" Target="https://docs.docker.com/engine/reference/builder/" TargetMode="Externa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8" Type="http://schemas.openxmlformats.org/officeDocument/2006/relationships/image" Target="../media/image21.wmf"/><Relationship Id="rId13" Type="http://schemas.openxmlformats.org/officeDocument/2006/relationships/oleObject" Target="../embeddings/oleObject6.bin"/><Relationship Id="rId3" Type="http://schemas.openxmlformats.org/officeDocument/2006/relationships/oleObject" Target="../embeddings/oleObject1.bin"/><Relationship Id="rId7" Type="http://schemas.openxmlformats.org/officeDocument/2006/relationships/oleObject" Target="../embeddings/oleObject3.bin"/><Relationship Id="rId12" Type="http://schemas.openxmlformats.org/officeDocument/2006/relationships/image" Target="../media/image23.wmf"/><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20.wmf"/><Relationship Id="rId11" Type="http://schemas.openxmlformats.org/officeDocument/2006/relationships/oleObject" Target="../embeddings/oleObject5.bin"/><Relationship Id="rId5" Type="http://schemas.openxmlformats.org/officeDocument/2006/relationships/oleObject" Target="../embeddings/oleObject2.bin"/><Relationship Id="rId10" Type="http://schemas.openxmlformats.org/officeDocument/2006/relationships/image" Target="../media/image22.wmf"/><Relationship Id="rId4" Type="http://schemas.openxmlformats.org/officeDocument/2006/relationships/image" Target="../media/image19.wmf"/><Relationship Id="rId9" Type="http://schemas.openxmlformats.org/officeDocument/2006/relationships/oleObject" Target="../embeddings/oleObject4.bin"/><Relationship Id="rId14" Type="http://schemas.openxmlformats.org/officeDocument/2006/relationships/image" Target="../media/image24.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docs.docker.com/storage/storagedriver/#images-and-layers" TargetMode="Externa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hyperlink" Target="https://*.docker.fis.dev/" TargetMode="External"/><Relationship Id="rId2" Type="http://schemas.openxmlformats.org/officeDocument/2006/relationships/hyperlink" Target="https://docs.docker.com/engine/reference/commandline/login/#credentials-store" TargetMode="Externa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7.xml"/><Relationship Id="rId5" Type="http://schemas.openxmlformats.org/officeDocument/2006/relationships/image" Target="../media/image31.svg"/><Relationship Id="rId4" Type="http://schemas.openxmlformats.org/officeDocument/2006/relationships/image" Target="../media/image3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hyperlink" Target="https://docs.docker.com/compose/" TargetMode="Externa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7.xml"/><Relationship Id="rId1" Type="http://schemas.openxmlformats.org/officeDocument/2006/relationships/vmlDrawing" Target="../drawings/vmlDrawing2.vml"/><Relationship Id="rId4" Type="http://schemas.openxmlformats.org/officeDocument/2006/relationships/image" Target="../media/image32.w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93A64-CEC6-4D85-A523-D6EC9AEA1653}"/>
              </a:ext>
            </a:extLst>
          </p:cNvPr>
          <p:cNvSpPr>
            <a:spLocks noGrp="1"/>
          </p:cNvSpPr>
          <p:nvPr>
            <p:ph type="title"/>
          </p:nvPr>
        </p:nvSpPr>
        <p:spPr/>
        <p:txBody>
          <a:bodyPr/>
          <a:lstStyle/>
          <a:p>
            <a:r>
              <a:rPr lang="en-US" dirty="0"/>
              <a:t>Docker</a:t>
            </a:r>
          </a:p>
        </p:txBody>
      </p:sp>
      <p:sp>
        <p:nvSpPr>
          <p:cNvPr id="3" name="Text Placeholder 2">
            <a:extLst>
              <a:ext uri="{FF2B5EF4-FFF2-40B4-BE49-F238E27FC236}">
                <a16:creationId xmlns:a16="http://schemas.microsoft.com/office/drawing/2014/main" id="{DAD0FF88-7E35-450B-9ADA-2DB98C642CCE}"/>
              </a:ext>
            </a:extLst>
          </p:cNvPr>
          <p:cNvSpPr>
            <a:spLocks noGrp="1"/>
          </p:cNvSpPr>
          <p:nvPr>
            <p:ph type="body" sz="quarter" idx="13"/>
          </p:nvPr>
        </p:nvSpPr>
        <p:spPr/>
        <p:txBody>
          <a:bodyPr/>
          <a:lstStyle/>
          <a:p>
            <a:r>
              <a:rPr lang="en-US" dirty="0"/>
              <a:t>Amit K Shah, IT Architect Senior</a:t>
            </a:r>
          </a:p>
          <a:p>
            <a:r>
              <a:rPr lang="en-US" dirty="0"/>
              <a:t>April 2021</a:t>
            </a:r>
          </a:p>
        </p:txBody>
      </p:sp>
    </p:spTree>
    <p:extLst>
      <p:ext uri="{BB962C8B-B14F-4D97-AF65-F5344CB8AC3E}">
        <p14:creationId xmlns:p14="http://schemas.microsoft.com/office/powerpoint/2010/main" val="3124495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Docker components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10</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rmAutofit lnSpcReduction="10000"/>
          </a:bodyPr>
          <a:lstStyle/>
          <a:p>
            <a:pPr marL="0" indent="0">
              <a:buNone/>
            </a:pPr>
            <a:r>
              <a:rPr lang="en-US" dirty="0">
                <a:solidFill>
                  <a:schemeClr val="tx1">
                    <a:lumMod val="75000"/>
                    <a:lumOff val="25000"/>
                  </a:schemeClr>
                </a:solidFill>
              </a:rPr>
              <a:t>Core components:</a:t>
            </a:r>
          </a:p>
          <a:p>
            <a:pPr lvl="1"/>
            <a:r>
              <a:rPr lang="en-US" dirty="0">
                <a:solidFill>
                  <a:schemeClr val="tx1">
                    <a:lumMod val="75000"/>
                    <a:lumOff val="25000"/>
                  </a:schemeClr>
                </a:solidFill>
              </a:rPr>
              <a:t>Docker Daemon</a:t>
            </a:r>
          </a:p>
          <a:p>
            <a:pPr lvl="2"/>
            <a:r>
              <a:rPr lang="en-US" dirty="0">
                <a:solidFill>
                  <a:schemeClr val="tx1">
                    <a:lumMod val="75000"/>
                    <a:lumOff val="25000"/>
                  </a:schemeClr>
                </a:solidFill>
              </a:rPr>
              <a:t>Docker engine, runs on the host machine</a:t>
            </a:r>
          </a:p>
          <a:p>
            <a:pPr lvl="1"/>
            <a:r>
              <a:rPr lang="en-US" dirty="0">
                <a:solidFill>
                  <a:schemeClr val="tx1">
                    <a:lumMod val="75000"/>
                    <a:lumOff val="25000"/>
                  </a:schemeClr>
                </a:solidFill>
              </a:rPr>
              <a:t>Docker Client</a:t>
            </a:r>
          </a:p>
          <a:p>
            <a:pPr lvl="2"/>
            <a:r>
              <a:rPr lang="en-US" dirty="0">
                <a:solidFill>
                  <a:schemeClr val="tx1">
                    <a:lumMod val="75000"/>
                    <a:lumOff val="25000"/>
                  </a:schemeClr>
                </a:solidFill>
              </a:rPr>
              <a:t>CLI used to interact with the daemon</a:t>
            </a:r>
          </a:p>
          <a:p>
            <a:pPr marL="0" indent="0">
              <a:buNone/>
            </a:pPr>
            <a:r>
              <a:rPr lang="en-US" dirty="0">
                <a:solidFill>
                  <a:schemeClr val="tx1">
                    <a:lumMod val="75000"/>
                    <a:lumOff val="25000"/>
                  </a:schemeClr>
                </a:solidFill>
              </a:rPr>
              <a:t>Workflow components:</a:t>
            </a:r>
          </a:p>
          <a:p>
            <a:pPr lvl="1"/>
            <a:r>
              <a:rPr lang="en-US" dirty="0">
                <a:solidFill>
                  <a:schemeClr val="tx1">
                    <a:lumMod val="75000"/>
                    <a:lumOff val="25000"/>
                  </a:schemeClr>
                </a:solidFill>
              </a:rPr>
              <a:t>Docker Image</a:t>
            </a:r>
          </a:p>
          <a:p>
            <a:pPr lvl="2"/>
            <a:r>
              <a:rPr lang="en-US" dirty="0">
                <a:solidFill>
                  <a:schemeClr val="tx1">
                    <a:lumMod val="75000"/>
                    <a:lumOff val="25000"/>
                  </a:schemeClr>
                </a:solidFill>
              </a:rPr>
              <a:t>Package containing the environment &amp; your applications – in the form of a binary file.</a:t>
            </a:r>
          </a:p>
          <a:p>
            <a:pPr lvl="1"/>
            <a:r>
              <a:rPr lang="en-US" dirty="0">
                <a:solidFill>
                  <a:schemeClr val="tx1">
                    <a:lumMod val="75000"/>
                    <a:lumOff val="25000"/>
                  </a:schemeClr>
                </a:solidFill>
              </a:rPr>
              <a:t>Docker Container</a:t>
            </a:r>
          </a:p>
          <a:p>
            <a:pPr lvl="2"/>
            <a:r>
              <a:rPr lang="en-US" dirty="0">
                <a:solidFill>
                  <a:schemeClr val="tx1">
                    <a:lumMod val="75000"/>
                    <a:lumOff val="25000"/>
                  </a:schemeClr>
                </a:solidFill>
              </a:rPr>
              <a:t>Run-time instances created from images. Start, Stop, Run, Delete</a:t>
            </a:r>
          </a:p>
          <a:p>
            <a:pPr lvl="1"/>
            <a:r>
              <a:rPr lang="en-US" dirty="0">
                <a:solidFill>
                  <a:schemeClr val="tx1">
                    <a:lumMod val="75000"/>
                    <a:lumOff val="25000"/>
                  </a:schemeClr>
                </a:solidFill>
              </a:rPr>
              <a:t>Docker Registry</a:t>
            </a:r>
          </a:p>
          <a:p>
            <a:pPr lvl="2"/>
            <a:r>
              <a:rPr lang="en-US" dirty="0">
                <a:solidFill>
                  <a:schemeClr val="tx1">
                    <a:lumMod val="75000"/>
                    <a:lumOff val="25000"/>
                  </a:schemeClr>
                </a:solidFill>
              </a:rPr>
              <a:t>Public &amp; Private repositories used to store images</a:t>
            </a:r>
          </a:p>
          <a:p>
            <a:pPr lvl="1"/>
            <a:r>
              <a:rPr lang="en-US" dirty="0" err="1">
                <a:solidFill>
                  <a:schemeClr val="tx1">
                    <a:lumMod val="75000"/>
                    <a:lumOff val="25000"/>
                  </a:schemeClr>
                </a:solidFill>
              </a:rPr>
              <a:t>Dockerfile</a:t>
            </a:r>
            <a:endParaRPr lang="en-US" dirty="0">
              <a:solidFill>
                <a:schemeClr val="tx1">
                  <a:lumMod val="75000"/>
                  <a:lumOff val="25000"/>
                </a:schemeClr>
              </a:solidFill>
            </a:endParaRPr>
          </a:p>
          <a:p>
            <a:pPr lvl="2"/>
            <a:r>
              <a:rPr lang="en-US" dirty="0">
                <a:solidFill>
                  <a:schemeClr val="tx1">
                    <a:lumMod val="75000"/>
                    <a:lumOff val="25000"/>
                  </a:schemeClr>
                </a:solidFill>
              </a:rPr>
              <a:t>Automates image construction</a:t>
            </a:r>
          </a:p>
        </p:txBody>
      </p:sp>
    </p:spTree>
    <p:extLst>
      <p:ext uri="{BB962C8B-B14F-4D97-AF65-F5344CB8AC3E}">
        <p14:creationId xmlns:p14="http://schemas.microsoft.com/office/powerpoint/2010/main" val="26893796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a:xfrm>
            <a:off x="382588" y="383309"/>
            <a:ext cx="8361170" cy="782638"/>
          </a:xfrm>
        </p:spPr>
        <p:txBody>
          <a:bodyPr anchor="t">
            <a:normAutofit/>
          </a:bodyPr>
          <a:lstStyle/>
          <a:p>
            <a:r>
              <a:rPr lang="en-US" dirty="0">
                <a:solidFill>
                  <a:schemeClr val="tx1">
                    <a:lumMod val="75000"/>
                    <a:lumOff val="25000"/>
                  </a:schemeClr>
                </a:solidFill>
              </a:rPr>
              <a:t>Docker architecture – component view</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a:xfrm>
            <a:off x="8288339" y="4874847"/>
            <a:ext cx="468000" cy="135000"/>
          </a:xfrm>
        </p:spPr>
        <p:txBody>
          <a:bodyPr anchor="ctr">
            <a:normAutofit/>
          </a:bodyPr>
          <a:lstStyle/>
          <a:p>
            <a:pPr>
              <a:lnSpc>
                <a:spcPct val="90000"/>
              </a:lnSpc>
              <a:spcAft>
                <a:spcPts val="600"/>
              </a:spcAft>
            </a:pPr>
            <a:fld id="{C60C2248-B95D-984B-A0F4-42B9A4652AA7}" type="slidenum">
              <a:rPr lang="en-US" smtClean="0"/>
              <a:pPr>
                <a:lnSpc>
                  <a:spcPct val="90000"/>
                </a:lnSpc>
                <a:spcAft>
                  <a:spcPts val="600"/>
                </a:spcAft>
              </a:pPr>
              <a:t>11</a:t>
            </a:fld>
            <a:endParaRPr lang="en-US"/>
          </a:p>
        </p:txBody>
      </p:sp>
      <p:pic>
        <p:nvPicPr>
          <p:cNvPr id="5" name="Picture 4" descr="A screenshot of a cell phone&#10;&#10;Description automatically generated">
            <a:extLst>
              <a:ext uri="{FF2B5EF4-FFF2-40B4-BE49-F238E27FC236}">
                <a16:creationId xmlns:a16="http://schemas.microsoft.com/office/drawing/2014/main" id="{FA83CEB7-BC41-473A-AE64-D5E27A9081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5262" y="1242147"/>
            <a:ext cx="4323762" cy="3383432"/>
          </a:xfrm>
          <a:prstGeom prst="rect">
            <a:avLst/>
          </a:prstGeom>
          <a:noFill/>
        </p:spPr>
      </p:pic>
    </p:spTree>
    <p:extLst>
      <p:ext uri="{BB962C8B-B14F-4D97-AF65-F5344CB8AC3E}">
        <p14:creationId xmlns:p14="http://schemas.microsoft.com/office/powerpoint/2010/main" val="2226341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Installing Docker CE on Windows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12</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Method 1 - Docker Desktop for Windows - </a:t>
            </a:r>
            <a:r>
              <a:rPr lang="en-US" dirty="0">
                <a:solidFill>
                  <a:schemeClr val="tx1">
                    <a:lumMod val="75000"/>
                    <a:lumOff val="25000"/>
                  </a:schemeClr>
                </a:solidFill>
                <a:hlinkClick r:id="rId2"/>
              </a:rPr>
              <a:t>https://docs.docker.com/docker-for-windows/install</a:t>
            </a:r>
            <a:r>
              <a:rPr lang="en-US" dirty="0">
                <a:solidFill>
                  <a:schemeClr val="tx1">
                    <a:lumMod val="75000"/>
                    <a:lumOff val="25000"/>
                  </a:schemeClr>
                </a:solidFill>
              </a:rPr>
              <a:t>:</a:t>
            </a:r>
          </a:p>
          <a:p>
            <a:pPr lvl="1"/>
            <a:r>
              <a:rPr lang="en-US" dirty="0">
                <a:solidFill>
                  <a:schemeClr val="tx1">
                    <a:lumMod val="75000"/>
                    <a:lumOff val="25000"/>
                  </a:schemeClr>
                </a:solidFill>
              </a:rPr>
              <a:t>Both windows &amp; </a:t>
            </a:r>
            <a:r>
              <a:rPr lang="en-US" dirty="0" err="1">
                <a:solidFill>
                  <a:schemeClr val="tx1">
                    <a:lumMod val="75000"/>
                    <a:lumOff val="25000"/>
                  </a:schemeClr>
                </a:solidFill>
              </a:rPr>
              <a:t>linux</a:t>
            </a:r>
            <a:r>
              <a:rPr lang="en-US" dirty="0">
                <a:solidFill>
                  <a:schemeClr val="tx1">
                    <a:lumMod val="75000"/>
                    <a:lumOff val="25000"/>
                  </a:schemeClr>
                </a:solidFill>
              </a:rPr>
              <a:t> containers</a:t>
            </a:r>
          </a:p>
          <a:p>
            <a:pPr lvl="1"/>
            <a:r>
              <a:rPr lang="en-US" dirty="0">
                <a:solidFill>
                  <a:schemeClr val="tx1">
                    <a:lumMod val="75000"/>
                    <a:lumOff val="25000"/>
                  </a:schemeClr>
                </a:solidFill>
              </a:rPr>
              <a:t>Get approval - </a:t>
            </a:r>
            <a:r>
              <a:rPr lang="en-US" dirty="0">
                <a:solidFill>
                  <a:schemeClr val="tx1">
                    <a:lumMod val="75000"/>
                    <a:lumOff val="25000"/>
                  </a:schemeClr>
                </a:solidFill>
                <a:hlinkClick r:id="rId3"/>
              </a:rPr>
              <a:t>http://shopping.fnfis.com/Shopping/Home</a:t>
            </a:r>
            <a:r>
              <a:rPr lang="en-US" dirty="0">
                <a:solidFill>
                  <a:schemeClr val="tx1">
                    <a:lumMod val="75000"/>
                    <a:lumOff val="25000"/>
                  </a:schemeClr>
                </a:solidFill>
              </a:rPr>
              <a:t> </a:t>
            </a:r>
            <a:r>
              <a:rPr lang="en-US" dirty="0">
                <a:solidFill>
                  <a:schemeClr val="tx1">
                    <a:lumMod val="75000"/>
                    <a:lumOff val="25000"/>
                  </a:schemeClr>
                </a:solidFill>
                <a:sym typeface="Wingdings" panose="05000000000000000000" pitchFamily="2" charset="2"/>
              </a:rPr>
              <a:t>Risk </a:t>
            </a:r>
            <a:r>
              <a:rPr lang="en-US" dirty="0" err="1">
                <a:solidFill>
                  <a:schemeClr val="tx1">
                    <a:lumMod val="75000"/>
                    <a:lumOff val="25000"/>
                  </a:schemeClr>
                </a:solidFill>
                <a:sym typeface="Wingdings" panose="05000000000000000000" pitchFamily="2" charset="2"/>
              </a:rPr>
              <a:t>Mgmt</a:t>
            </a:r>
            <a:r>
              <a:rPr lang="en-US" dirty="0">
                <a:solidFill>
                  <a:schemeClr val="tx1">
                    <a:lumMod val="75000"/>
                    <a:lumOff val="25000"/>
                  </a:schemeClr>
                </a:solidFill>
                <a:sym typeface="Wingdings" panose="05000000000000000000" pitchFamily="2" charset="2"/>
              </a:rPr>
              <a:t> Approval Required  Hypervisor Approval</a:t>
            </a:r>
          </a:p>
          <a:p>
            <a:pPr lvl="1"/>
            <a:r>
              <a:rPr lang="en-US" dirty="0">
                <a:solidFill>
                  <a:schemeClr val="tx1">
                    <a:lumMod val="75000"/>
                    <a:lumOff val="25000"/>
                  </a:schemeClr>
                </a:solidFill>
                <a:sym typeface="Wingdings" panose="05000000000000000000" pitchFamily="2" charset="2"/>
              </a:rPr>
              <a:t>Upon approval, create support ticket to:</a:t>
            </a:r>
          </a:p>
          <a:p>
            <a:pPr lvl="2"/>
            <a:r>
              <a:rPr lang="en-US" dirty="0">
                <a:solidFill>
                  <a:schemeClr val="tx1">
                    <a:lumMod val="75000"/>
                    <a:lumOff val="25000"/>
                  </a:schemeClr>
                </a:solidFill>
                <a:sym typeface="Wingdings" panose="05000000000000000000" pitchFamily="2" charset="2"/>
              </a:rPr>
              <a:t>Configure either the WSL2 Backend or Hyper-V backend as per the instructions mentioned in the above page</a:t>
            </a:r>
          </a:p>
          <a:p>
            <a:pPr lvl="2"/>
            <a:r>
              <a:rPr lang="en-US" dirty="0">
                <a:solidFill>
                  <a:schemeClr val="tx1">
                    <a:lumMod val="75000"/>
                    <a:lumOff val="25000"/>
                  </a:schemeClr>
                </a:solidFill>
                <a:sym typeface="Wingdings" panose="05000000000000000000" pitchFamily="2" charset="2"/>
              </a:rPr>
              <a:t>Enable </a:t>
            </a:r>
            <a:r>
              <a:rPr lang="en-US" dirty="0"/>
              <a:t>BIOS-level hardware virtualization support</a:t>
            </a:r>
          </a:p>
          <a:p>
            <a:pPr lvl="2"/>
            <a:r>
              <a:rPr lang="en-US" dirty="0">
                <a:solidFill>
                  <a:schemeClr val="tx1">
                    <a:lumMod val="75000"/>
                    <a:lumOff val="25000"/>
                  </a:schemeClr>
                </a:solidFill>
              </a:rPr>
              <a:t>Download and install Docker Desktop for windows from the link in above page.</a:t>
            </a:r>
          </a:p>
          <a:p>
            <a:r>
              <a:rPr lang="en-US" dirty="0">
                <a:solidFill>
                  <a:schemeClr val="tx1">
                    <a:lumMod val="75000"/>
                    <a:lumOff val="25000"/>
                  </a:schemeClr>
                </a:solidFill>
              </a:rPr>
              <a:t>Method 2 - Docker on Ubuntu Hyper-V VM on Windows – only </a:t>
            </a:r>
            <a:r>
              <a:rPr lang="en-US" dirty="0" err="1">
                <a:solidFill>
                  <a:schemeClr val="tx1">
                    <a:lumMod val="75000"/>
                    <a:lumOff val="25000"/>
                  </a:schemeClr>
                </a:solidFill>
              </a:rPr>
              <a:t>linux</a:t>
            </a:r>
            <a:r>
              <a:rPr lang="en-US" dirty="0">
                <a:solidFill>
                  <a:schemeClr val="tx1">
                    <a:lumMod val="75000"/>
                    <a:lumOff val="25000"/>
                  </a:schemeClr>
                </a:solidFill>
              </a:rPr>
              <a:t> containers:</a:t>
            </a:r>
          </a:p>
          <a:p>
            <a:pPr lvl="1"/>
            <a:r>
              <a:rPr lang="en-US" dirty="0">
                <a:solidFill>
                  <a:schemeClr val="tx1">
                    <a:lumMod val="75000"/>
                    <a:lumOff val="25000"/>
                  </a:schemeClr>
                </a:solidFill>
              </a:rPr>
              <a:t>Get approval for Hyper-V - </a:t>
            </a:r>
            <a:r>
              <a:rPr lang="en-US" dirty="0">
                <a:solidFill>
                  <a:schemeClr val="tx1">
                    <a:lumMod val="75000"/>
                    <a:lumOff val="25000"/>
                  </a:schemeClr>
                </a:solidFill>
                <a:hlinkClick r:id="rId3"/>
              </a:rPr>
              <a:t>http://shopping.fnfis.com/Shopping/Home</a:t>
            </a:r>
            <a:r>
              <a:rPr lang="en-US" dirty="0">
                <a:solidFill>
                  <a:schemeClr val="tx1">
                    <a:lumMod val="75000"/>
                    <a:lumOff val="25000"/>
                  </a:schemeClr>
                </a:solidFill>
              </a:rPr>
              <a:t> </a:t>
            </a:r>
            <a:r>
              <a:rPr lang="en-US" dirty="0">
                <a:solidFill>
                  <a:schemeClr val="tx1">
                    <a:lumMod val="75000"/>
                    <a:lumOff val="25000"/>
                  </a:schemeClr>
                </a:solidFill>
                <a:sym typeface="Wingdings" panose="05000000000000000000" pitchFamily="2" charset="2"/>
              </a:rPr>
              <a:t>Risk </a:t>
            </a:r>
            <a:r>
              <a:rPr lang="en-US" dirty="0" err="1">
                <a:solidFill>
                  <a:schemeClr val="tx1">
                    <a:lumMod val="75000"/>
                    <a:lumOff val="25000"/>
                  </a:schemeClr>
                </a:solidFill>
                <a:sym typeface="Wingdings" panose="05000000000000000000" pitchFamily="2" charset="2"/>
              </a:rPr>
              <a:t>Mgmt</a:t>
            </a:r>
            <a:r>
              <a:rPr lang="en-US" dirty="0">
                <a:solidFill>
                  <a:schemeClr val="tx1">
                    <a:lumMod val="75000"/>
                    <a:lumOff val="25000"/>
                  </a:schemeClr>
                </a:solidFill>
                <a:sym typeface="Wingdings" panose="05000000000000000000" pitchFamily="2" charset="2"/>
              </a:rPr>
              <a:t> Approval Required  Hypervisor Approval</a:t>
            </a:r>
          </a:p>
          <a:p>
            <a:pPr lvl="1"/>
            <a:r>
              <a:rPr lang="en-US" dirty="0">
                <a:solidFill>
                  <a:schemeClr val="tx1">
                    <a:lumMod val="75000"/>
                    <a:lumOff val="25000"/>
                  </a:schemeClr>
                </a:solidFill>
                <a:sym typeface="Wingdings" panose="05000000000000000000" pitchFamily="2" charset="2"/>
              </a:rPr>
              <a:t>Upon approval, create employee support ticket to:</a:t>
            </a:r>
          </a:p>
          <a:p>
            <a:pPr lvl="2"/>
            <a:r>
              <a:rPr lang="en-US" dirty="0">
                <a:solidFill>
                  <a:schemeClr val="tx1">
                    <a:lumMod val="75000"/>
                    <a:lumOff val="25000"/>
                  </a:schemeClr>
                </a:solidFill>
              </a:rPr>
              <a:t>Enable Hyper-V and Containers Windows features</a:t>
            </a:r>
          </a:p>
          <a:p>
            <a:pPr lvl="2"/>
            <a:r>
              <a:rPr lang="en-US" dirty="0">
                <a:solidFill>
                  <a:schemeClr val="tx1">
                    <a:lumMod val="75000"/>
                    <a:lumOff val="25000"/>
                  </a:schemeClr>
                </a:solidFill>
              </a:rPr>
              <a:t>Enable BIOS-level hardware virtualization support in the BIOS settings.</a:t>
            </a:r>
          </a:p>
          <a:p>
            <a:pPr lvl="1"/>
            <a:r>
              <a:rPr lang="en-US" dirty="0">
                <a:solidFill>
                  <a:schemeClr val="tx1">
                    <a:lumMod val="75000"/>
                    <a:lumOff val="25000"/>
                  </a:schemeClr>
                </a:solidFill>
              </a:rPr>
              <a:t>Install Ubuntu VM using “Quick Create…” Option in Hyper-V.</a:t>
            </a:r>
          </a:p>
        </p:txBody>
      </p:sp>
    </p:spTree>
    <p:extLst>
      <p:ext uri="{BB962C8B-B14F-4D97-AF65-F5344CB8AC3E}">
        <p14:creationId xmlns:p14="http://schemas.microsoft.com/office/powerpoint/2010/main" val="3505147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Installing Docker CE on Training VM</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13</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You would have been provided a training VM using RHEL 8 and would have got root access.</a:t>
            </a:r>
          </a:p>
          <a:p>
            <a:r>
              <a:rPr lang="en-US" dirty="0">
                <a:solidFill>
                  <a:schemeClr val="tx1">
                    <a:lumMod val="75000"/>
                    <a:lumOff val="25000"/>
                  </a:schemeClr>
                </a:solidFill>
              </a:rPr>
              <a:t>Change to root using “</a:t>
            </a:r>
            <a:r>
              <a:rPr lang="en-US" dirty="0" err="1">
                <a:solidFill>
                  <a:schemeClr val="tx1">
                    <a:lumMod val="75000"/>
                    <a:lumOff val="25000"/>
                  </a:schemeClr>
                </a:solidFill>
              </a:rPr>
              <a:t>dzdo</a:t>
            </a:r>
            <a:r>
              <a:rPr lang="en-US" dirty="0">
                <a:solidFill>
                  <a:schemeClr val="tx1">
                    <a:lumMod val="75000"/>
                    <a:lumOff val="25000"/>
                  </a:schemeClr>
                </a:solidFill>
              </a:rPr>
              <a:t> </a:t>
            </a:r>
            <a:r>
              <a:rPr lang="en-US" dirty="0" err="1">
                <a:solidFill>
                  <a:schemeClr val="tx1">
                    <a:lumMod val="75000"/>
                    <a:lumOff val="25000"/>
                  </a:schemeClr>
                </a:solidFill>
              </a:rPr>
              <a:t>su</a:t>
            </a:r>
            <a:r>
              <a:rPr lang="en-US" dirty="0">
                <a:solidFill>
                  <a:schemeClr val="tx1">
                    <a:lumMod val="75000"/>
                    <a:lumOff val="25000"/>
                  </a:schemeClr>
                </a:solidFill>
              </a:rPr>
              <a:t> -“.</a:t>
            </a:r>
          </a:p>
          <a:p>
            <a:r>
              <a:rPr lang="en-US" dirty="0">
                <a:solidFill>
                  <a:schemeClr val="tx1">
                    <a:lumMod val="75000"/>
                    <a:lumOff val="25000"/>
                  </a:schemeClr>
                </a:solidFill>
              </a:rPr>
              <a:t>Now execute the following commands:</a:t>
            </a:r>
          </a:p>
          <a:p>
            <a:pPr lvl="1"/>
            <a:r>
              <a:rPr lang="en-US" dirty="0" err="1">
                <a:solidFill>
                  <a:schemeClr val="tx1">
                    <a:lumMod val="75000"/>
                    <a:lumOff val="25000"/>
                  </a:schemeClr>
                </a:solidFill>
                <a:latin typeface="Courier New" panose="02070309020205020404" pitchFamily="49" charset="0"/>
                <a:cs typeface="Courier New" panose="02070309020205020404" pitchFamily="49" charset="0"/>
              </a:rPr>
              <a:t>dnf</a:t>
            </a:r>
            <a:r>
              <a:rPr lang="en-US" dirty="0">
                <a:solidFill>
                  <a:schemeClr val="tx1">
                    <a:lumMod val="75000"/>
                    <a:lumOff val="25000"/>
                  </a:schemeClr>
                </a:solidFill>
                <a:latin typeface="Courier New" panose="02070309020205020404" pitchFamily="49" charset="0"/>
                <a:cs typeface="Courier New" panose="02070309020205020404" pitchFamily="49" charset="0"/>
              </a:rPr>
              <a:t> config-manager --add-repo=https://download.docker.com/linux/centos/docker-ce.repo</a:t>
            </a:r>
          </a:p>
          <a:p>
            <a:pPr lvl="1"/>
            <a:r>
              <a:rPr lang="de-DE" dirty="0">
                <a:solidFill>
                  <a:schemeClr val="tx1">
                    <a:lumMod val="75000"/>
                    <a:lumOff val="25000"/>
                  </a:schemeClr>
                </a:solidFill>
                <a:latin typeface="Courier New" panose="02070309020205020404" pitchFamily="49" charset="0"/>
                <a:cs typeface="Courier New" panose="02070309020205020404" pitchFamily="49" charset="0"/>
              </a:rPr>
              <a:t>dnf install https://download.docker.com/linux/centos/7/x86_64/stable/Packages/containerd.io-1.2.13-3.2.el7.x86_64.rpm</a:t>
            </a:r>
          </a:p>
          <a:p>
            <a:pPr lvl="1"/>
            <a:r>
              <a:rPr lang="en-US" dirty="0" err="1">
                <a:solidFill>
                  <a:schemeClr val="tx1">
                    <a:lumMod val="75000"/>
                    <a:lumOff val="25000"/>
                  </a:schemeClr>
                </a:solidFill>
                <a:latin typeface="Courier New" panose="02070309020205020404" pitchFamily="49" charset="0"/>
                <a:cs typeface="Courier New" panose="02070309020205020404" pitchFamily="49" charset="0"/>
              </a:rPr>
              <a:t>dnf</a:t>
            </a:r>
            <a:r>
              <a:rPr lang="en-US" dirty="0">
                <a:solidFill>
                  <a:schemeClr val="tx1">
                    <a:lumMod val="75000"/>
                    <a:lumOff val="25000"/>
                  </a:schemeClr>
                </a:solidFill>
                <a:latin typeface="Courier New" panose="02070309020205020404" pitchFamily="49" charset="0"/>
                <a:cs typeface="Courier New" panose="02070309020205020404" pitchFamily="49" charset="0"/>
              </a:rPr>
              <a:t> install docker-</a:t>
            </a:r>
            <a:r>
              <a:rPr lang="en-US" dirty="0" err="1">
                <a:solidFill>
                  <a:schemeClr val="tx1">
                    <a:lumMod val="75000"/>
                    <a:lumOff val="25000"/>
                  </a:schemeClr>
                </a:solidFill>
                <a:latin typeface="Courier New" panose="02070309020205020404" pitchFamily="49" charset="0"/>
                <a:cs typeface="Courier New" panose="02070309020205020404" pitchFamily="49" charset="0"/>
              </a:rPr>
              <a:t>ce</a:t>
            </a:r>
            <a:endParaRPr lang="en-US" dirty="0">
              <a:solidFill>
                <a:schemeClr val="tx1">
                  <a:lumMod val="75000"/>
                  <a:lumOff val="25000"/>
                </a:schemeClr>
              </a:solidFill>
              <a:latin typeface="Courier New" panose="02070309020205020404" pitchFamily="49" charset="0"/>
              <a:cs typeface="Courier New" panose="02070309020205020404" pitchFamily="49" charset="0"/>
            </a:endParaRPr>
          </a:p>
          <a:p>
            <a:pPr lvl="1"/>
            <a:r>
              <a:rPr lang="en-US" dirty="0" err="1">
                <a:solidFill>
                  <a:schemeClr val="tx1">
                    <a:lumMod val="75000"/>
                    <a:lumOff val="25000"/>
                  </a:schemeClr>
                </a:solidFill>
                <a:latin typeface="Courier New" panose="02070309020205020404" pitchFamily="49" charset="0"/>
                <a:cs typeface="Courier New" panose="02070309020205020404" pitchFamily="49" charset="0"/>
              </a:rPr>
              <a:t>systemctl</a:t>
            </a:r>
            <a:r>
              <a:rPr lang="en-US" dirty="0">
                <a:solidFill>
                  <a:schemeClr val="tx1">
                    <a:lumMod val="75000"/>
                    <a:lumOff val="25000"/>
                  </a:schemeClr>
                </a:solidFill>
                <a:latin typeface="Courier New" panose="02070309020205020404" pitchFamily="49" charset="0"/>
                <a:cs typeface="Courier New" panose="02070309020205020404" pitchFamily="49" charset="0"/>
              </a:rPr>
              <a:t> enable --now docker</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version</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run hello-world</a:t>
            </a:r>
          </a:p>
        </p:txBody>
      </p:sp>
    </p:spTree>
    <p:extLst>
      <p:ext uri="{BB962C8B-B14F-4D97-AF65-F5344CB8AC3E}">
        <p14:creationId xmlns:p14="http://schemas.microsoft.com/office/powerpoint/2010/main" val="3418903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Installing Docker CE on Training VM</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14</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cs typeface="Courier New" panose="02070309020205020404" pitchFamily="49" charset="0"/>
              </a:rPr>
              <a:t>Enable your user id to run docker commands as follows:</a:t>
            </a:r>
          </a:p>
          <a:p>
            <a:pPr lvl="1"/>
            <a:r>
              <a:rPr lang="en-US" dirty="0"/>
              <a:t>Switch to root using </a:t>
            </a:r>
            <a:r>
              <a:rPr lang="en-US" dirty="0" err="1"/>
              <a:t>dzdo</a:t>
            </a:r>
            <a:r>
              <a:rPr lang="en-US" dirty="0"/>
              <a:t> </a:t>
            </a:r>
            <a:r>
              <a:rPr lang="en-US" dirty="0" err="1"/>
              <a:t>su</a:t>
            </a:r>
            <a:r>
              <a:rPr lang="en-US" dirty="0"/>
              <a:t> -.</a:t>
            </a:r>
          </a:p>
          <a:p>
            <a:pPr lvl="1"/>
            <a:r>
              <a:rPr lang="en-US" dirty="0">
                <a:solidFill>
                  <a:schemeClr val="tx1">
                    <a:lumMod val="75000"/>
                    <a:lumOff val="25000"/>
                  </a:schemeClr>
                </a:solidFill>
                <a:cs typeface="Courier New" panose="02070309020205020404" pitchFamily="49" charset="0"/>
              </a:rPr>
              <a:t>Edit </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etc</a:t>
            </a:r>
            <a:r>
              <a:rPr lang="en-US" dirty="0">
                <a:solidFill>
                  <a:schemeClr val="tx1">
                    <a:lumMod val="75000"/>
                    <a:lumOff val="25000"/>
                  </a:schemeClr>
                </a:solidFill>
                <a:latin typeface="Courier New" panose="02070309020205020404" pitchFamily="49" charset="0"/>
                <a:cs typeface="Courier New" panose="02070309020205020404" pitchFamily="49" charset="0"/>
              </a:rPr>
              <a:t>/group</a:t>
            </a:r>
            <a:r>
              <a:rPr lang="en-US" dirty="0">
                <a:solidFill>
                  <a:schemeClr val="tx1">
                    <a:lumMod val="75000"/>
                    <a:lumOff val="25000"/>
                  </a:schemeClr>
                </a:solidFill>
                <a:cs typeface="Courier New" panose="02070309020205020404" pitchFamily="49" charset="0"/>
              </a:rPr>
              <a:t> and update the line for docker group to include your user id. For e.g.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docker:x:983:e3018958</a:t>
            </a:r>
            <a:r>
              <a:rPr lang="en-US" dirty="0">
                <a:solidFill>
                  <a:schemeClr val="tx1">
                    <a:lumMod val="75000"/>
                    <a:lumOff val="25000"/>
                  </a:schemeClr>
                </a:solidFill>
                <a:cs typeface="Courier New" panose="02070309020205020404" pitchFamily="49" charset="0"/>
              </a:rPr>
              <a:t>”.</a:t>
            </a:r>
          </a:p>
          <a:p>
            <a:pPr lvl="1"/>
            <a:r>
              <a:rPr lang="en-US" dirty="0">
                <a:solidFill>
                  <a:schemeClr val="tx1">
                    <a:lumMod val="75000"/>
                    <a:lumOff val="25000"/>
                  </a:schemeClr>
                </a:solidFill>
                <a:cs typeface="Courier New" panose="02070309020205020404" pitchFamily="49" charset="0"/>
              </a:rPr>
              <a:t>Logout and login again.</a:t>
            </a:r>
          </a:p>
          <a:p>
            <a:pPr lvl="1"/>
            <a:r>
              <a:rPr lang="en-US" dirty="0"/>
              <a:t>Test if you can run docker under your user id by executing “</a:t>
            </a:r>
            <a:r>
              <a:rPr lang="en-US" dirty="0">
                <a:latin typeface="Courier New" panose="02070309020205020404" pitchFamily="49" charset="0"/>
                <a:cs typeface="Courier New" panose="02070309020205020404" pitchFamily="49" charset="0"/>
              </a:rPr>
              <a:t>docker run hello-world</a:t>
            </a:r>
            <a:r>
              <a:rPr lang="en-US" dirty="0"/>
              <a:t>”.</a:t>
            </a:r>
            <a:endParaRPr lang="en-US" dirty="0">
              <a:solidFill>
                <a:schemeClr val="tx1">
                  <a:lumMod val="75000"/>
                  <a:lumOff val="25000"/>
                </a:schemeClr>
              </a:solidFill>
              <a:cs typeface="Courier New" panose="02070309020205020404" pitchFamily="49" charset="0"/>
            </a:endParaRPr>
          </a:p>
          <a:p>
            <a:r>
              <a:rPr lang="en-US" dirty="0">
                <a:solidFill>
                  <a:schemeClr val="tx1">
                    <a:lumMod val="75000"/>
                    <a:lumOff val="25000"/>
                  </a:schemeClr>
                </a:solidFill>
                <a:cs typeface="Courier New" panose="02070309020205020404" pitchFamily="49" charset="0"/>
              </a:rPr>
              <a:t>Install docker-compose as follows:</a:t>
            </a:r>
          </a:p>
          <a:p>
            <a:pPr lvl="1"/>
            <a:r>
              <a:rPr lang="en-US" dirty="0"/>
              <a:t>Switch to root using </a:t>
            </a:r>
            <a:r>
              <a:rPr lang="en-US" dirty="0" err="1"/>
              <a:t>dzdo</a:t>
            </a:r>
            <a:r>
              <a:rPr lang="en-US" dirty="0"/>
              <a:t> </a:t>
            </a:r>
            <a:r>
              <a:rPr lang="en-US" dirty="0" err="1"/>
              <a:t>su</a:t>
            </a:r>
            <a:r>
              <a:rPr lang="en-US" dirty="0"/>
              <a:t> -.</a:t>
            </a:r>
            <a:endParaRPr lang="en-US" dirty="0">
              <a:solidFill>
                <a:schemeClr val="tx1">
                  <a:lumMod val="75000"/>
                  <a:lumOff val="25000"/>
                </a:schemeClr>
              </a:solidFill>
              <a:latin typeface="Courier New" panose="02070309020205020404" pitchFamily="49" charset="0"/>
              <a:cs typeface="Courier New" panose="02070309020205020404" pitchFamily="49" charset="0"/>
            </a:endParaRP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curl -L "https://github.com/docker/compose/releases/download/1.29.0/docker-compose-$(</a:t>
            </a:r>
            <a:r>
              <a:rPr lang="en-US" dirty="0" err="1">
                <a:solidFill>
                  <a:schemeClr val="tx1">
                    <a:lumMod val="75000"/>
                    <a:lumOff val="25000"/>
                  </a:schemeClr>
                </a:solidFill>
                <a:latin typeface="Courier New" panose="02070309020205020404" pitchFamily="49" charset="0"/>
                <a:cs typeface="Courier New" panose="02070309020205020404" pitchFamily="49" charset="0"/>
              </a:rPr>
              <a:t>uname</a:t>
            </a:r>
            <a:r>
              <a:rPr lang="en-US" dirty="0">
                <a:solidFill>
                  <a:schemeClr val="tx1">
                    <a:lumMod val="75000"/>
                    <a:lumOff val="25000"/>
                  </a:schemeClr>
                </a:solidFill>
                <a:latin typeface="Courier New" panose="02070309020205020404" pitchFamily="49" charset="0"/>
                <a:cs typeface="Courier New" panose="02070309020205020404" pitchFamily="49" charset="0"/>
              </a:rPr>
              <a:t> -s)-$(</a:t>
            </a:r>
            <a:r>
              <a:rPr lang="en-US" dirty="0" err="1">
                <a:solidFill>
                  <a:schemeClr val="tx1">
                    <a:lumMod val="75000"/>
                    <a:lumOff val="25000"/>
                  </a:schemeClr>
                </a:solidFill>
                <a:latin typeface="Courier New" panose="02070309020205020404" pitchFamily="49" charset="0"/>
                <a:cs typeface="Courier New" panose="02070309020205020404" pitchFamily="49" charset="0"/>
              </a:rPr>
              <a:t>uname</a:t>
            </a:r>
            <a:r>
              <a:rPr lang="en-US" dirty="0">
                <a:solidFill>
                  <a:schemeClr val="tx1">
                    <a:lumMod val="75000"/>
                    <a:lumOff val="25000"/>
                  </a:schemeClr>
                </a:solidFill>
                <a:latin typeface="Courier New" panose="02070309020205020404" pitchFamily="49" charset="0"/>
                <a:cs typeface="Courier New" panose="02070309020205020404" pitchFamily="49" charset="0"/>
              </a:rPr>
              <a:t> -m)" -o /</a:t>
            </a:r>
            <a:r>
              <a:rPr lang="en-US" dirty="0" err="1">
                <a:solidFill>
                  <a:schemeClr val="tx1">
                    <a:lumMod val="75000"/>
                    <a:lumOff val="25000"/>
                  </a:schemeClr>
                </a:solidFill>
                <a:latin typeface="Courier New" panose="02070309020205020404" pitchFamily="49" charset="0"/>
                <a:cs typeface="Courier New" panose="02070309020205020404" pitchFamily="49" charset="0"/>
              </a:rPr>
              <a:t>usr</a:t>
            </a:r>
            <a:r>
              <a:rPr lang="en-US" dirty="0">
                <a:solidFill>
                  <a:schemeClr val="tx1">
                    <a:lumMod val="75000"/>
                    <a:lumOff val="25000"/>
                  </a:schemeClr>
                </a:solidFill>
                <a:latin typeface="Courier New" panose="02070309020205020404" pitchFamily="49" charset="0"/>
                <a:cs typeface="Courier New" panose="02070309020205020404" pitchFamily="49" charset="0"/>
              </a:rPr>
              <a:t>/local/bin/docker-compose</a:t>
            </a:r>
          </a:p>
          <a:p>
            <a:pPr lvl="1"/>
            <a:r>
              <a:rPr lang="en-US" dirty="0" err="1">
                <a:solidFill>
                  <a:schemeClr val="tx1">
                    <a:lumMod val="75000"/>
                    <a:lumOff val="25000"/>
                  </a:schemeClr>
                </a:solidFill>
                <a:latin typeface="Courier New" panose="02070309020205020404" pitchFamily="49" charset="0"/>
                <a:cs typeface="Courier New" panose="02070309020205020404" pitchFamily="49" charset="0"/>
              </a:rPr>
              <a:t>chmod</a:t>
            </a:r>
            <a:r>
              <a:rPr lang="en-US" dirty="0">
                <a:solidFill>
                  <a:schemeClr val="tx1">
                    <a:lumMod val="75000"/>
                    <a:lumOff val="25000"/>
                  </a:schemeClr>
                </a:solidFill>
                <a:latin typeface="Courier New" panose="02070309020205020404" pitchFamily="49" charset="0"/>
                <a:cs typeface="Courier New" panose="02070309020205020404" pitchFamily="49" charset="0"/>
              </a:rPr>
              <a:t> +x /</a:t>
            </a:r>
            <a:r>
              <a:rPr lang="en-US" dirty="0" err="1">
                <a:solidFill>
                  <a:schemeClr val="tx1">
                    <a:lumMod val="75000"/>
                    <a:lumOff val="25000"/>
                  </a:schemeClr>
                </a:solidFill>
                <a:latin typeface="Courier New" panose="02070309020205020404" pitchFamily="49" charset="0"/>
                <a:cs typeface="Courier New" panose="02070309020205020404" pitchFamily="49" charset="0"/>
              </a:rPr>
              <a:t>usr</a:t>
            </a:r>
            <a:r>
              <a:rPr lang="en-US" dirty="0">
                <a:solidFill>
                  <a:schemeClr val="tx1">
                    <a:lumMod val="75000"/>
                    <a:lumOff val="25000"/>
                  </a:schemeClr>
                </a:solidFill>
                <a:latin typeface="Courier New" panose="02070309020205020404" pitchFamily="49" charset="0"/>
                <a:cs typeface="Courier New" panose="02070309020205020404" pitchFamily="49" charset="0"/>
              </a:rPr>
              <a:t>/local/bin/docker-compose</a:t>
            </a:r>
          </a:p>
          <a:p>
            <a:pPr lvl="1"/>
            <a:r>
              <a:rPr lang="en-US" dirty="0"/>
              <a:t>Check if you can run docker-compose by going back to your user id shell and execute “</a:t>
            </a:r>
            <a:r>
              <a:rPr lang="en-US" dirty="0">
                <a:latin typeface="Courier New" panose="02070309020205020404" pitchFamily="49" charset="0"/>
                <a:cs typeface="Courier New" panose="02070309020205020404" pitchFamily="49" charset="0"/>
              </a:rPr>
              <a:t>docker-compose version</a:t>
            </a:r>
            <a:r>
              <a:rPr lang="en-US" dirty="0"/>
              <a:t>”.</a:t>
            </a:r>
          </a:p>
          <a:p>
            <a:pPr marL="180975" lvl="1" indent="0">
              <a:buNone/>
            </a:pPr>
            <a:endParaRPr lang="en-US" dirty="0">
              <a:solidFill>
                <a:schemeClr val="tx1">
                  <a:lumMod val="75000"/>
                  <a:lumOff val="25000"/>
                </a:schemeClr>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134224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Docker images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15</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a:xfrm>
            <a:off x="390527" y="1242147"/>
            <a:ext cx="5045569" cy="3383432"/>
          </a:xfrm>
        </p:spPr>
        <p:txBody>
          <a:bodyPr>
            <a:normAutofit/>
          </a:bodyPr>
          <a:lstStyle/>
          <a:p>
            <a:r>
              <a:rPr lang="en-US" dirty="0">
                <a:solidFill>
                  <a:schemeClr val="tx1">
                    <a:lumMod val="75000"/>
                    <a:lumOff val="25000"/>
                  </a:schemeClr>
                </a:solidFill>
              </a:rPr>
              <a:t>Docker image is made up of file systems layered over each other, basically a tar file</a:t>
            </a:r>
          </a:p>
          <a:p>
            <a:r>
              <a:rPr lang="en-US" dirty="0">
                <a:solidFill>
                  <a:schemeClr val="tx1">
                    <a:lumMod val="75000"/>
                    <a:lumOff val="25000"/>
                  </a:schemeClr>
                </a:solidFill>
              </a:rPr>
              <a:t>A Docker base image is an OS user space minus the kernel</a:t>
            </a:r>
          </a:p>
          <a:p>
            <a:r>
              <a:rPr lang="en-US" dirty="0">
                <a:solidFill>
                  <a:schemeClr val="tx1">
                    <a:lumMod val="75000"/>
                    <a:lumOff val="25000"/>
                  </a:schemeClr>
                </a:solidFill>
              </a:rPr>
              <a:t>Base is a boot filesystem, </a:t>
            </a:r>
            <a:r>
              <a:rPr lang="en-US" dirty="0" err="1">
                <a:solidFill>
                  <a:schemeClr val="tx1">
                    <a:lumMod val="75000"/>
                    <a:lumOff val="25000"/>
                  </a:schemeClr>
                </a:solidFill>
              </a:rPr>
              <a:t>bootfs</a:t>
            </a:r>
            <a:r>
              <a:rPr lang="en-US" dirty="0">
                <a:solidFill>
                  <a:schemeClr val="tx1">
                    <a:lumMod val="75000"/>
                    <a:lumOff val="25000"/>
                  </a:schemeClr>
                </a:solidFill>
              </a:rPr>
              <a:t> uses a Union File System &amp; root filesystem stays in read-only mode</a:t>
            </a:r>
          </a:p>
          <a:p>
            <a:r>
              <a:rPr lang="en-US" dirty="0" err="1">
                <a:solidFill>
                  <a:schemeClr val="tx1">
                    <a:lumMod val="75000"/>
                    <a:lumOff val="25000"/>
                  </a:schemeClr>
                </a:solidFill>
              </a:rPr>
              <a:t>UnionFS</a:t>
            </a:r>
            <a:r>
              <a:rPr lang="en-US" dirty="0">
                <a:solidFill>
                  <a:schemeClr val="tx1">
                    <a:lumMod val="75000"/>
                    <a:lumOff val="25000"/>
                  </a:schemeClr>
                </a:solidFill>
              </a:rPr>
              <a:t> allows files and directories of separate file systems, to be transparently overlaid, forming a single coherent file system.</a:t>
            </a:r>
          </a:p>
          <a:p>
            <a:r>
              <a:rPr lang="en-US" dirty="0">
                <a:solidFill>
                  <a:schemeClr val="tx1">
                    <a:lumMod val="75000"/>
                    <a:lumOff val="25000"/>
                  </a:schemeClr>
                </a:solidFill>
              </a:rPr>
              <a:t>When a container is launched from an image, Docker mounts a read-write filesystem on top of any layers below</a:t>
            </a:r>
          </a:p>
          <a:p>
            <a:endParaRPr lang="en-US" dirty="0">
              <a:solidFill>
                <a:schemeClr val="tx1">
                  <a:lumMod val="75000"/>
                  <a:lumOff val="25000"/>
                </a:schemeClr>
              </a:solidFill>
            </a:endParaRPr>
          </a:p>
        </p:txBody>
      </p:sp>
      <p:pic>
        <p:nvPicPr>
          <p:cNvPr id="5" name="Picture 4">
            <a:extLst>
              <a:ext uri="{FF2B5EF4-FFF2-40B4-BE49-F238E27FC236}">
                <a16:creationId xmlns:a16="http://schemas.microsoft.com/office/drawing/2014/main" id="{F8D495B5-B16E-4F4A-A586-210EAE41BED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34270" y="1165947"/>
            <a:ext cx="2925634" cy="2194225"/>
          </a:xfrm>
          <a:prstGeom prst="snip2DiagRect">
            <a:avLst>
              <a:gd name="adj1" fmla="val 4996"/>
              <a:gd name="adj2" fmla="val 16667"/>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760523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Working with containers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16</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Ensuring Docker is ready - </a:t>
            </a:r>
            <a:r>
              <a:rPr lang="en-US" sz="1200" b="0" dirty="0">
                <a:solidFill>
                  <a:schemeClr val="tx1">
                    <a:lumMod val="75000"/>
                    <a:lumOff val="25000"/>
                  </a:schemeClr>
                </a:solidFill>
                <a:latin typeface="Courier New" panose="02070309020205020404" pitchFamily="49" charset="0"/>
                <a:cs typeface="Courier New" panose="02070309020205020404" pitchFamily="49" charset="0"/>
              </a:rPr>
              <a:t>docker info</a:t>
            </a:r>
          </a:p>
          <a:p>
            <a:r>
              <a:rPr lang="en-US" dirty="0">
                <a:solidFill>
                  <a:schemeClr val="tx1">
                    <a:lumMod val="75000"/>
                    <a:lumOff val="25000"/>
                  </a:schemeClr>
                </a:solidFill>
              </a:rPr>
              <a:t>If docker service is not running, it can be started using - </a:t>
            </a:r>
            <a:r>
              <a:rPr lang="en-US" sz="1200" b="0" dirty="0" err="1">
                <a:solidFill>
                  <a:schemeClr val="tx1">
                    <a:lumMod val="75000"/>
                    <a:lumOff val="25000"/>
                  </a:schemeClr>
                </a:solidFill>
                <a:latin typeface="Courier New" panose="02070309020205020404" pitchFamily="49" charset="0"/>
                <a:cs typeface="Courier New" panose="02070309020205020404" pitchFamily="49" charset="0"/>
              </a:rPr>
              <a:t>systemctl</a:t>
            </a:r>
            <a:r>
              <a:rPr lang="en-US" sz="1200" b="0" dirty="0">
                <a:solidFill>
                  <a:schemeClr val="tx1">
                    <a:lumMod val="75000"/>
                    <a:lumOff val="25000"/>
                  </a:schemeClr>
                </a:solidFill>
                <a:latin typeface="Courier New" panose="02070309020205020404" pitchFamily="49" charset="0"/>
                <a:cs typeface="Courier New" panose="02070309020205020404" pitchFamily="49" charset="0"/>
              </a:rPr>
              <a:t> start </a:t>
            </a:r>
            <a:r>
              <a:rPr lang="en-US" sz="1200" b="0" dirty="0" err="1">
                <a:solidFill>
                  <a:schemeClr val="tx1">
                    <a:lumMod val="75000"/>
                    <a:lumOff val="25000"/>
                  </a:schemeClr>
                </a:solidFill>
                <a:latin typeface="Courier New" panose="02070309020205020404" pitchFamily="49" charset="0"/>
                <a:cs typeface="Courier New" panose="02070309020205020404" pitchFamily="49" charset="0"/>
              </a:rPr>
              <a:t>docker.socket</a:t>
            </a:r>
            <a:endParaRPr lang="en-US" sz="1200" b="0" dirty="0">
              <a:solidFill>
                <a:schemeClr val="tx1">
                  <a:lumMod val="75000"/>
                  <a:lumOff val="25000"/>
                </a:schemeClr>
              </a:solidFill>
              <a:latin typeface="Courier New" panose="02070309020205020404" pitchFamily="49" charset="0"/>
              <a:cs typeface="Courier New" panose="02070309020205020404" pitchFamily="49" charset="0"/>
            </a:endParaRPr>
          </a:p>
          <a:p>
            <a:r>
              <a:rPr lang="en-US" dirty="0">
                <a:solidFill>
                  <a:schemeClr val="tx1">
                    <a:lumMod val="75000"/>
                    <a:lumOff val="25000"/>
                  </a:schemeClr>
                </a:solidFill>
              </a:rPr>
              <a:t>Launch containers using </a:t>
            </a:r>
            <a:r>
              <a:rPr lang="en-US" sz="1200" b="0" dirty="0">
                <a:solidFill>
                  <a:schemeClr val="tx1">
                    <a:lumMod val="75000"/>
                    <a:lumOff val="25000"/>
                  </a:schemeClr>
                </a:solidFill>
                <a:latin typeface="Courier New" panose="02070309020205020404" pitchFamily="49" charset="0"/>
                <a:cs typeface="Courier New" panose="02070309020205020404" pitchFamily="49" charset="0"/>
              </a:rPr>
              <a:t>docker run</a:t>
            </a:r>
            <a:r>
              <a:rPr lang="en-US" dirty="0">
                <a:solidFill>
                  <a:schemeClr val="tx1">
                    <a:lumMod val="75000"/>
                    <a:lumOff val="25000"/>
                  </a:schemeClr>
                </a:solidFill>
              </a:rPr>
              <a:t> command</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run -i -t ubuntu /bin/bash</a:t>
            </a:r>
          </a:p>
          <a:p>
            <a:pPr lvl="2"/>
            <a:r>
              <a:rPr lang="en-US" dirty="0">
                <a:solidFill>
                  <a:schemeClr val="tx1">
                    <a:lumMod val="75000"/>
                    <a:lumOff val="25000"/>
                  </a:schemeClr>
                </a:solidFill>
              </a:rPr>
              <a:t>-i  = keeps STDIN open from the container</a:t>
            </a:r>
          </a:p>
          <a:p>
            <a:pPr lvl="2"/>
            <a:r>
              <a:rPr lang="en-US" dirty="0">
                <a:solidFill>
                  <a:schemeClr val="tx1">
                    <a:lumMod val="75000"/>
                    <a:lumOff val="25000"/>
                  </a:schemeClr>
                </a:solidFill>
              </a:rPr>
              <a:t>-t  = </a:t>
            </a:r>
            <a:r>
              <a:rPr lang="en-US" dirty="0" err="1">
                <a:solidFill>
                  <a:schemeClr val="tx1">
                    <a:lumMod val="75000"/>
                    <a:lumOff val="25000"/>
                  </a:schemeClr>
                </a:solidFill>
              </a:rPr>
              <a:t>assings</a:t>
            </a:r>
            <a:r>
              <a:rPr lang="en-US" dirty="0">
                <a:solidFill>
                  <a:schemeClr val="tx1">
                    <a:lumMod val="75000"/>
                    <a:lumOff val="25000"/>
                  </a:schemeClr>
                </a:solidFill>
              </a:rPr>
              <a:t> a pseudo </a:t>
            </a:r>
            <a:r>
              <a:rPr lang="en-US" dirty="0" err="1">
                <a:solidFill>
                  <a:schemeClr val="tx1">
                    <a:lumMod val="75000"/>
                    <a:lumOff val="25000"/>
                  </a:schemeClr>
                </a:solidFill>
              </a:rPr>
              <a:t>tty</a:t>
            </a:r>
            <a:r>
              <a:rPr lang="en-US" dirty="0">
                <a:solidFill>
                  <a:schemeClr val="tx1">
                    <a:lumMod val="75000"/>
                    <a:lumOff val="25000"/>
                  </a:schemeClr>
                </a:solidFill>
              </a:rPr>
              <a:t> to the container</a:t>
            </a:r>
          </a:p>
          <a:p>
            <a:pPr lvl="1"/>
            <a:r>
              <a:rPr lang="en-US" dirty="0">
                <a:solidFill>
                  <a:schemeClr val="tx1">
                    <a:lumMod val="75000"/>
                    <a:lumOff val="25000"/>
                  </a:schemeClr>
                </a:solidFill>
              </a:rPr>
              <a:t>Once the container shell prompt is open, run the following commands:</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hostname</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cat /</a:t>
            </a:r>
            <a:r>
              <a:rPr lang="en-US" dirty="0" err="1">
                <a:solidFill>
                  <a:schemeClr val="tx1">
                    <a:lumMod val="75000"/>
                    <a:lumOff val="25000"/>
                  </a:schemeClr>
                </a:solidFill>
                <a:latin typeface="Courier New" panose="02070309020205020404" pitchFamily="49" charset="0"/>
                <a:cs typeface="Courier New" panose="02070309020205020404" pitchFamily="49" charset="0"/>
              </a:rPr>
              <a:t>etc</a:t>
            </a:r>
            <a:r>
              <a:rPr lang="en-US" dirty="0">
                <a:solidFill>
                  <a:schemeClr val="tx1">
                    <a:lumMod val="75000"/>
                    <a:lumOff val="25000"/>
                  </a:schemeClr>
                </a:solidFill>
                <a:latin typeface="Courier New" panose="02070309020205020404" pitchFamily="49" charset="0"/>
                <a:cs typeface="Courier New" panose="02070309020205020404" pitchFamily="49" charset="0"/>
              </a:rPr>
              <a:t>/hosts</a:t>
            </a:r>
          </a:p>
          <a:p>
            <a:pPr lvl="2"/>
            <a:r>
              <a:rPr lang="en-US" dirty="0" err="1">
                <a:solidFill>
                  <a:schemeClr val="tx1">
                    <a:lumMod val="75000"/>
                    <a:lumOff val="25000"/>
                  </a:schemeClr>
                </a:solidFill>
                <a:latin typeface="Courier New" panose="02070309020205020404" pitchFamily="49" charset="0"/>
                <a:cs typeface="Courier New" panose="02070309020205020404" pitchFamily="49" charset="0"/>
              </a:rPr>
              <a:t>ps</a:t>
            </a:r>
            <a:r>
              <a:rPr lang="en-US" dirty="0">
                <a:solidFill>
                  <a:schemeClr val="tx1">
                    <a:lumMod val="75000"/>
                    <a:lumOff val="25000"/>
                  </a:schemeClr>
                </a:solidFill>
                <a:latin typeface="Courier New" panose="02070309020205020404" pitchFamily="49" charset="0"/>
                <a:cs typeface="Courier New" panose="02070309020205020404" pitchFamily="49" charset="0"/>
              </a:rPr>
              <a:t> –aux</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apt-get update</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apt-get install vim</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exit </a:t>
            </a:r>
          </a:p>
        </p:txBody>
      </p:sp>
    </p:spTree>
    <p:extLst>
      <p:ext uri="{BB962C8B-B14F-4D97-AF65-F5344CB8AC3E}">
        <p14:creationId xmlns:p14="http://schemas.microsoft.com/office/powerpoint/2010/main" val="3743404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Working with containers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17</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Container naming - </a:t>
            </a:r>
            <a:r>
              <a:rPr lang="en-US" sz="1200" b="0" dirty="0">
                <a:latin typeface="Courier New" panose="02070309020205020404" pitchFamily="49" charset="0"/>
                <a:cs typeface="Courier New" panose="02070309020205020404" pitchFamily="49" charset="0"/>
              </a:rPr>
              <a:t>docker run --name </a:t>
            </a:r>
            <a:r>
              <a:rPr lang="en-US" sz="1200" b="0" dirty="0" err="1">
                <a:latin typeface="Courier New" panose="02070309020205020404" pitchFamily="49" charset="0"/>
                <a:cs typeface="Courier New" panose="02070309020205020404" pitchFamily="49" charset="0"/>
              </a:rPr>
              <a:t>my_container</a:t>
            </a:r>
            <a:r>
              <a:rPr lang="en-US" sz="1200" b="0" dirty="0">
                <a:latin typeface="Courier New" panose="02070309020205020404" pitchFamily="49" charset="0"/>
                <a:cs typeface="Courier New" panose="02070309020205020404" pitchFamily="49" charset="0"/>
              </a:rPr>
              <a:t> -it ubuntu /bin/bash</a:t>
            </a:r>
            <a:r>
              <a:rPr lang="en-US" dirty="0">
                <a:latin typeface="Courier New" panose="02070309020205020404" pitchFamily="49" charset="0"/>
                <a:cs typeface="Courier New" panose="02070309020205020404" pitchFamily="49" charset="0"/>
              </a:rPr>
              <a:t>  </a:t>
            </a:r>
          </a:p>
          <a:p>
            <a:r>
              <a:rPr lang="en-US" dirty="0">
                <a:solidFill>
                  <a:schemeClr val="tx1">
                    <a:lumMod val="75000"/>
                    <a:lumOff val="25000"/>
                  </a:schemeClr>
                </a:solidFill>
              </a:rPr>
              <a:t>Starting a stopped container - </a:t>
            </a:r>
            <a:r>
              <a:rPr lang="en-US" sz="1200" b="0" dirty="0">
                <a:latin typeface="Courier New" panose="02070309020205020404" pitchFamily="49" charset="0"/>
                <a:cs typeface="Courier New" panose="02070309020205020404" pitchFamily="49" charset="0"/>
              </a:rPr>
              <a:t>docker start </a:t>
            </a:r>
            <a:r>
              <a:rPr lang="en-US" sz="1200" b="0" dirty="0" err="1">
                <a:latin typeface="Courier New" panose="02070309020205020404" pitchFamily="49" charset="0"/>
                <a:cs typeface="Courier New" panose="02070309020205020404" pitchFamily="49" charset="0"/>
              </a:rPr>
              <a:t>my_container</a:t>
            </a:r>
            <a:endParaRPr lang="en-US" sz="1200" b="0" dirty="0">
              <a:latin typeface="Courier New" panose="02070309020205020404" pitchFamily="49" charset="0"/>
              <a:cs typeface="Courier New" panose="02070309020205020404" pitchFamily="49" charset="0"/>
            </a:endParaRPr>
          </a:p>
          <a:p>
            <a:r>
              <a:rPr lang="en-US" dirty="0">
                <a:solidFill>
                  <a:schemeClr val="tx1">
                    <a:lumMod val="75000"/>
                    <a:lumOff val="25000"/>
                  </a:schemeClr>
                </a:solidFill>
              </a:rPr>
              <a:t>Container id could also be used instead of container name.</a:t>
            </a:r>
          </a:p>
          <a:p>
            <a:r>
              <a:rPr lang="en-US" dirty="0">
                <a:solidFill>
                  <a:schemeClr val="tx1">
                    <a:lumMod val="75000"/>
                    <a:lumOff val="25000"/>
                  </a:schemeClr>
                </a:solidFill>
              </a:rPr>
              <a:t>Attaching current terminal to a running container - </a:t>
            </a:r>
            <a:r>
              <a:rPr lang="en-US" sz="1200" b="0" dirty="0">
                <a:latin typeface="Courier New" panose="02070309020205020404" pitchFamily="49" charset="0"/>
                <a:cs typeface="Courier New" panose="02070309020205020404" pitchFamily="49" charset="0"/>
              </a:rPr>
              <a:t>docker attach </a:t>
            </a:r>
            <a:r>
              <a:rPr lang="en-US" sz="1200" b="0" dirty="0" err="1">
                <a:latin typeface="Courier New" panose="02070309020205020404" pitchFamily="49" charset="0"/>
                <a:cs typeface="Courier New" panose="02070309020205020404" pitchFamily="49" charset="0"/>
              </a:rPr>
              <a:t>my_container</a:t>
            </a:r>
            <a:endParaRPr lang="en-US" sz="1200" b="0" dirty="0">
              <a:latin typeface="Courier New" panose="02070309020205020404" pitchFamily="49" charset="0"/>
              <a:cs typeface="Courier New" panose="02070309020205020404" pitchFamily="49" charset="0"/>
            </a:endParaRPr>
          </a:p>
          <a:p>
            <a:r>
              <a:rPr lang="en-US" dirty="0">
                <a:solidFill>
                  <a:schemeClr val="tx1">
                    <a:lumMod val="75000"/>
                    <a:lumOff val="25000"/>
                  </a:schemeClr>
                </a:solidFill>
              </a:rPr>
              <a:t>Launch containers in background</a:t>
            </a:r>
          </a:p>
          <a:p>
            <a:pPr lvl="1"/>
            <a:r>
              <a:rPr lang="en-US" dirty="0">
                <a:latin typeface="Courier New" panose="02070309020205020404" pitchFamily="49" charset="0"/>
                <a:cs typeface="Courier New" panose="02070309020205020404" pitchFamily="49" charset="0"/>
              </a:rPr>
              <a:t>docker run --name </a:t>
            </a:r>
            <a:r>
              <a:rPr lang="en-US" dirty="0" err="1">
                <a:latin typeface="Courier New" panose="02070309020205020404" pitchFamily="49" charset="0"/>
                <a:cs typeface="Courier New" panose="02070309020205020404" pitchFamily="49" charset="0"/>
              </a:rPr>
              <a:t>my_web_server</a:t>
            </a:r>
            <a:r>
              <a:rPr lang="en-US" dirty="0">
                <a:latin typeface="Courier New" panose="02070309020205020404" pitchFamily="49" charset="0"/>
                <a:cs typeface="Courier New" panose="02070309020205020404" pitchFamily="49" charset="0"/>
              </a:rPr>
              <a:t> –d </a:t>
            </a:r>
            <a:r>
              <a:rPr lang="en-US" dirty="0" err="1">
                <a:latin typeface="Courier New" panose="02070309020205020404" pitchFamily="49" charset="0"/>
                <a:cs typeface="Courier New" panose="02070309020205020404" pitchFamily="49" charset="0"/>
              </a:rPr>
              <a:t>nginx</a:t>
            </a:r>
            <a:endParaRPr lang="en-US" dirty="0">
              <a:latin typeface="Courier New" panose="02070309020205020404" pitchFamily="49" charset="0"/>
              <a:cs typeface="Courier New" panose="02070309020205020404" pitchFamily="49" charset="0"/>
            </a:endParaRPr>
          </a:p>
          <a:p>
            <a:pPr lvl="1"/>
            <a:r>
              <a:rPr lang="en-US" dirty="0">
                <a:latin typeface="Courier New" panose="02070309020205020404" pitchFamily="49" charset="0"/>
                <a:cs typeface="Courier New" panose="02070309020205020404" pitchFamily="49" charset="0"/>
              </a:rPr>
              <a:t>docker run --name </a:t>
            </a:r>
            <a:r>
              <a:rPr lang="en-US" dirty="0" err="1">
                <a:latin typeface="Courier New" panose="02070309020205020404" pitchFamily="49" charset="0"/>
                <a:cs typeface="Courier New" panose="02070309020205020404" pitchFamily="49" charset="0"/>
              </a:rPr>
              <a:t>my_daemon_container</a:t>
            </a:r>
            <a:r>
              <a:rPr lang="en-US" dirty="0">
                <a:latin typeface="Courier New" panose="02070309020205020404" pitchFamily="49" charset="0"/>
                <a:cs typeface="Courier New" panose="02070309020205020404" pitchFamily="49" charset="0"/>
              </a:rPr>
              <a:t> -d ubuntu /bin/</a:t>
            </a:r>
            <a:r>
              <a:rPr lang="en-US" dirty="0" err="1">
                <a:latin typeface="Courier New" panose="02070309020205020404" pitchFamily="49" charset="0"/>
                <a:cs typeface="Courier New" panose="02070309020205020404" pitchFamily="49" charset="0"/>
              </a:rPr>
              <a:t>sh</a:t>
            </a:r>
            <a:r>
              <a:rPr lang="en-US" dirty="0">
                <a:latin typeface="Courier New" panose="02070309020205020404" pitchFamily="49" charset="0"/>
                <a:cs typeface="Courier New" panose="02070309020205020404" pitchFamily="49" charset="0"/>
              </a:rPr>
              <a:t> -c ‘while true; do echo hello world; sleep 5; done’</a:t>
            </a:r>
          </a:p>
          <a:p>
            <a:r>
              <a:rPr lang="en-US" dirty="0">
                <a:solidFill>
                  <a:schemeClr val="tx1">
                    <a:lumMod val="75000"/>
                    <a:lumOff val="25000"/>
                  </a:schemeClr>
                </a:solidFill>
              </a:rPr>
              <a:t>Fetch logs of a container</a:t>
            </a:r>
          </a:p>
          <a:p>
            <a:pPr lvl="1"/>
            <a:r>
              <a:rPr lang="en-US" dirty="0">
                <a:latin typeface="Courier New" panose="02070309020205020404" pitchFamily="49" charset="0"/>
                <a:cs typeface="Courier New" panose="02070309020205020404" pitchFamily="49" charset="0"/>
              </a:rPr>
              <a:t>docker logs </a:t>
            </a:r>
            <a:r>
              <a:rPr lang="en-US" dirty="0" err="1">
                <a:latin typeface="Courier New" panose="02070309020205020404" pitchFamily="49" charset="0"/>
                <a:cs typeface="Courier New" panose="02070309020205020404" pitchFamily="49" charset="0"/>
              </a:rPr>
              <a:t>my_daemon_container</a:t>
            </a:r>
            <a:r>
              <a:rPr lang="en-US" dirty="0">
                <a:latin typeface="Courier New" panose="02070309020205020404" pitchFamily="49" charset="0"/>
                <a:cs typeface="Courier New" panose="02070309020205020404" pitchFamily="49" charset="0"/>
              </a:rPr>
              <a:t> – </a:t>
            </a:r>
            <a:r>
              <a:rPr lang="en-US" dirty="0">
                <a:cs typeface="Courier New" panose="02070309020205020404" pitchFamily="49" charset="0"/>
              </a:rPr>
              <a:t>Use </a:t>
            </a:r>
            <a:r>
              <a:rPr lang="en-US" dirty="0">
                <a:latin typeface="Courier New" panose="02070309020205020404" pitchFamily="49" charset="0"/>
                <a:cs typeface="Courier New" panose="02070309020205020404" pitchFamily="49" charset="0"/>
              </a:rPr>
              <a:t>-f</a:t>
            </a:r>
            <a:r>
              <a:rPr lang="en-US" dirty="0">
                <a:cs typeface="Courier New" panose="02070309020205020404" pitchFamily="49" charset="0"/>
              </a:rPr>
              <a:t> option to follow the logs.</a:t>
            </a:r>
          </a:p>
          <a:p>
            <a:r>
              <a:rPr lang="en-US" dirty="0">
                <a:solidFill>
                  <a:schemeClr val="tx1">
                    <a:lumMod val="75000"/>
                    <a:lumOff val="25000"/>
                  </a:schemeClr>
                </a:solidFill>
              </a:rPr>
              <a:t>Stopping a container - </a:t>
            </a:r>
            <a:r>
              <a:rPr lang="en-US" sz="1200" b="0" dirty="0">
                <a:solidFill>
                  <a:schemeClr val="tx1">
                    <a:lumMod val="75000"/>
                    <a:lumOff val="25000"/>
                  </a:schemeClr>
                </a:solidFill>
                <a:latin typeface="Courier New" panose="02070309020205020404" pitchFamily="49" charset="0"/>
                <a:cs typeface="Courier New" panose="02070309020205020404" pitchFamily="49" charset="0"/>
              </a:rPr>
              <a:t>docker stop </a:t>
            </a:r>
            <a:r>
              <a:rPr lang="en-US" sz="1200" b="0" dirty="0" err="1">
                <a:solidFill>
                  <a:schemeClr val="tx1">
                    <a:lumMod val="75000"/>
                    <a:lumOff val="25000"/>
                  </a:schemeClr>
                </a:solidFill>
                <a:latin typeface="Courier New" panose="02070309020205020404" pitchFamily="49" charset="0"/>
                <a:cs typeface="Courier New" panose="02070309020205020404" pitchFamily="49" charset="0"/>
              </a:rPr>
              <a:t>my_daemon_container</a:t>
            </a:r>
            <a:endParaRPr lang="en-US" sz="1200" dirty="0">
              <a:solidFill>
                <a:schemeClr val="tx1">
                  <a:lumMod val="75000"/>
                  <a:lumOff val="25000"/>
                </a:schemeClr>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9328854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Working with containers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18</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List containers - </a:t>
            </a:r>
            <a:r>
              <a:rPr lang="en-US" b="0" dirty="0">
                <a:solidFill>
                  <a:schemeClr val="tx1">
                    <a:lumMod val="75000"/>
                    <a:lumOff val="25000"/>
                  </a:schemeClr>
                </a:solidFill>
                <a:latin typeface="Courier New" panose="02070309020205020404" pitchFamily="49" charset="0"/>
                <a:cs typeface="Courier New" panose="02070309020205020404" pitchFamily="49" charset="0"/>
              </a:rPr>
              <a:t>docker </a:t>
            </a:r>
            <a:r>
              <a:rPr lang="en-US" b="0" dirty="0" err="1">
                <a:solidFill>
                  <a:schemeClr val="tx1">
                    <a:lumMod val="75000"/>
                    <a:lumOff val="25000"/>
                  </a:schemeClr>
                </a:solidFill>
                <a:latin typeface="Courier New" panose="02070309020205020404" pitchFamily="49" charset="0"/>
                <a:cs typeface="Courier New" panose="02070309020205020404" pitchFamily="49" charset="0"/>
              </a:rPr>
              <a:t>ps</a:t>
            </a:r>
            <a:r>
              <a:rPr lang="en-US" b="0" dirty="0">
                <a:solidFill>
                  <a:schemeClr val="tx1">
                    <a:lumMod val="75000"/>
                    <a:lumOff val="25000"/>
                  </a:schemeClr>
                </a:solidFill>
                <a:latin typeface="Courier New" panose="02070309020205020404" pitchFamily="49" charset="0"/>
                <a:cs typeface="Courier New" panose="02070309020205020404" pitchFamily="49" charset="0"/>
              </a:rPr>
              <a:t> </a:t>
            </a:r>
            <a:r>
              <a:rPr lang="en-US" b="0" dirty="0">
                <a:solidFill>
                  <a:schemeClr val="tx1">
                    <a:lumMod val="75000"/>
                    <a:lumOff val="25000"/>
                  </a:schemeClr>
                </a:solidFill>
              </a:rPr>
              <a:t>or</a:t>
            </a:r>
            <a:r>
              <a:rPr lang="en-US" b="0" dirty="0">
                <a:solidFill>
                  <a:schemeClr val="tx1">
                    <a:lumMod val="75000"/>
                    <a:lumOff val="25000"/>
                  </a:schemeClr>
                </a:solidFill>
                <a:latin typeface="Courier New" panose="02070309020205020404" pitchFamily="49" charset="0"/>
                <a:cs typeface="Courier New" panose="02070309020205020404" pitchFamily="49" charset="0"/>
              </a:rPr>
              <a:t> docker container ls</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-a</a:t>
            </a:r>
            <a:r>
              <a:rPr lang="en-US" dirty="0">
                <a:solidFill>
                  <a:schemeClr val="tx1">
                    <a:lumMod val="75000"/>
                    <a:lumOff val="25000"/>
                  </a:schemeClr>
                </a:solidFill>
              </a:rPr>
              <a:t> lists all containers, including stopped ones</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-q</a:t>
            </a:r>
            <a:r>
              <a:rPr lang="en-US" dirty="0">
                <a:solidFill>
                  <a:schemeClr val="tx1">
                    <a:lumMod val="75000"/>
                    <a:lumOff val="25000"/>
                  </a:schemeClr>
                </a:solidFill>
              </a:rPr>
              <a:t> shows only container ID</a:t>
            </a:r>
          </a:p>
          <a:p>
            <a:r>
              <a:rPr lang="en-US" dirty="0">
                <a:solidFill>
                  <a:schemeClr val="tx1">
                    <a:lumMod val="75000"/>
                    <a:lumOff val="25000"/>
                  </a:schemeClr>
                </a:solidFill>
              </a:rPr>
              <a:t>Deleting a container - </a:t>
            </a:r>
            <a:r>
              <a:rPr lang="en-US" sz="1200" b="0" dirty="0">
                <a:solidFill>
                  <a:schemeClr val="tx1">
                    <a:lumMod val="75000"/>
                    <a:lumOff val="25000"/>
                  </a:schemeClr>
                </a:solidFill>
                <a:latin typeface="Courier New" panose="02070309020205020404" pitchFamily="49" charset="0"/>
                <a:cs typeface="Courier New" panose="02070309020205020404" pitchFamily="49" charset="0"/>
              </a:rPr>
              <a:t>docker rm </a:t>
            </a:r>
            <a:r>
              <a:rPr lang="en-US" sz="1200" b="0" dirty="0" err="1">
                <a:solidFill>
                  <a:schemeClr val="tx1">
                    <a:lumMod val="75000"/>
                    <a:lumOff val="25000"/>
                  </a:schemeClr>
                </a:solidFill>
                <a:latin typeface="Courier New" panose="02070309020205020404" pitchFamily="49" charset="0"/>
                <a:cs typeface="Courier New" panose="02070309020205020404" pitchFamily="49" charset="0"/>
              </a:rPr>
              <a:t>my_daemon_container</a:t>
            </a:r>
            <a:endParaRPr lang="en-US" sz="1200" b="0" dirty="0">
              <a:solidFill>
                <a:schemeClr val="tx1">
                  <a:lumMod val="75000"/>
                  <a:lumOff val="25000"/>
                </a:schemeClr>
              </a:solidFill>
              <a:latin typeface="Courier New" panose="02070309020205020404" pitchFamily="49" charset="0"/>
              <a:cs typeface="Courier New" panose="02070309020205020404" pitchFamily="49" charset="0"/>
            </a:endParaRPr>
          </a:p>
          <a:p>
            <a:r>
              <a:rPr lang="en-US" dirty="0">
                <a:solidFill>
                  <a:schemeClr val="tx1">
                    <a:lumMod val="75000"/>
                    <a:lumOff val="25000"/>
                  </a:schemeClr>
                </a:solidFill>
              </a:rPr>
              <a:t>Inspecting a container's processes - </a:t>
            </a:r>
            <a:r>
              <a:rPr lang="en-US" sz="1200" b="0" dirty="0">
                <a:solidFill>
                  <a:schemeClr val="tx1">
                    <a:lumMod val="75000"/>
                    <a:lumOff val="25000"/>
                  </a:schemeClr>
                </a:solidFill>
                <a:latin typeface="Courier New" panose="02070309020205020404" pitchFamily="49" charset="0"/>
                <a:cs typeface="Courier New" panose="02070309020205020404" pitchFamily="49" charset="0"/>
              </a:rPr>
              <a:t>docker top </a:t>
            </a:r>
            <a:r>
              <a:rPr lang="en-US" sz="1200" b="0" dirty="0" err="1">
                <a:solidFill>
                  <a:schemeClr val="tx1">
                    <a:lumMod val="75000"/>
                    <a:lumOff val="25000"/>
                  </a:schemeClr>
                </a:solidFill>
                <a:latin typeface="Courier New" panose="02070309020205020404" pitchFamily="49" charset="0"/>
                <a:cs typeface="Courier New" panose="02070309020205020404" pitchFamily="49" charset="0"/>
              </a:rPr>
              <a:t>my_daemon_container</a:t>
            </a:r>
            <a:endParaRPr lang="en-US" sz="1200" b="0" dirty="0">
              <a:solidFill>
                <a:schemeClr val="tx1">
                  <a:lumMod val="75000"/>
                  <a:lumOff val="25000"/>
                </a:schemeClr>
              </a:solidFill>
              <a:latin typeface="Courier New" panose="02070309020205020404" pitchFamily="49" charset="0"/>
              <a:cs typeface="Courier New" panose="02070309020205020404" pitchFamily="49" charset="0"/>
            </a:endParaRPr>
          </a:p>
          <a:p>
            <a:r>
              <a:rPr lang="en-US" dirty="0">
                <a:solidFill>
                  <a:schemeClr val="tx1">
                    <a:lumMod val="75000"/>
                    <a:lumOff val="25000"/>
                  </a:schemeClr>
                </a:solidFill>
              </a:rPr>
              <a:t>Getting detailed information on containers</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inspect &lt;</a:t>
            </a:r>
            <a:r>
              <a:rPr lang="en-US" dirty="0" err="1">
                <a:solidFill>
                  <a:schemeClr val="tx1">
                    <a:lumMod val="75000"/>
                    <a:lumOff val="25000"/>
                  </a:schemeClr>
                </a:solidFill>
                <a:latin typeface="Courier New" panose="02070309020205020404" pitchFamily="49" charset="0"/>
                <a:cs typeface="Courier New" panose="02070309020205020404" pitchFamily="49" charset="0"/>
              </a:rPr>
              <a:t>containerid</a:t>
            </a:r>
            <a:r>
              <a:rPr lang="en-US" dirty="0">
                <a:solidFill>
                  <a:schemeClr val="tx1">
                    <a:lumMod val="75000"/>
                    <a:lumOff val="25000"/>
                  </a:schemeClr>
                </a:solidFill>
                <a:latin typeface="Courier New" panose="02070309020205020404" pitchFamily="49" charset="0"/>
                <a:cs typeface="Courier New" panose="02070309020205020404" pitchFamily="49" charset="0"/>
              </a:rPr>
              <a:t>&gt;</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inspect –f ‘{{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NetworkSettings.IPAddress</a:t>
            </a:r>
            <a:r>
              <a:rPr lang="en-US" dirty="0">
                <a:solidFill>
                  <a:schemeClr val="tx1">
                    <a:lumMod val="75000"/>
                    <a:lumOff val="25000"/>
                  </a:schemeClr>
                </a:solidFill>
                <a:latin typeface="Courier New" panose="02070309020205020404" pitchFamily="49" charset="0"/>
                <a:cs typeface="Courier New" panose="02070309020205020404" pitchFamily="49" charset="0"/>
              </a:rPr>
              <a:t> }}’ &lt;</a:t>
            </a:r>
            <a:r>
              <a:rPr lang="en-US" dirty="0" err="1">
                <a:solidFill>
                  <a:schemeClr val="tx1">
                    <a:lumMod val="75000"/>
                    <a:lumOff val="25000"/>
                  </a:schemeClr>
                </a:solidFill>
                <a:latin typeface="Courier New" panose="02070309020205020404" pitchFamily="49" charset="0"/>
                <a:cs typeface="Courier New" panose="02070309020205020404" pitchFamily="49" charset="0"/>
              </a:rPr>
              <a:t>containerid</a:t>
            </a:r>
            <a:r>
              <a:rPr lang="en-US" dirty="0">
                <a:solidFill>
                  <a:schemeClr val="tx1">
                    <a:lumMod val="75000"/>
                    <a:lumOff val="25000"/>
                  </a:schemeClr>
                </a:solidFill>
                <a:latin typeface="Courier New" panose="02070309020205020404" pitchFamily="49" charset="0"/>
                <a:cs typeface="Courier New" panose="02070309020205020404" pitchFamily="49" charset="0"/>
              </a:rPr>
              <a:t>&gt;</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inspect --format=‘{{ .</a:t>
            </a:r>
            <a:r>
              <a:rPr lang="en-US" dirty="0" err="1">
                <a:solidFill>
                  <a:schemeClr val="tx1">
                    <a:lumMod val="75000"/>
                    <a:lumOff val="25000"/>
                  </a:schemeClr>
                </a:solidFill>
                <a:latin typeface="Courier New" panose="02070309020205020404" pitchFamily="49" charset="0"/>
                <a:cs typeface="Courier New" panose="02070309020205020404" pitchFamily="49" charset="0"/>
              </a:rPr>
              <a:t>State.Running</a:t>
            </a:r>
            <a:r>
              <a:rPr lang="en-US" dirty="0">
                <a:solidFill>
                  <a:schemeClr val="tx1">
                    <a:lumMod val="75000"/>
                    <a:lumOff val="25000"/>
                  </a:schemeClr>
                </a:solidFill>
                <a:latin typeface="Courier New" panose="02070309020205020404" pitchFamily="49" charset="0"/>
                <a:cs typeface="Courier New" panose="02070309020205020404" pitchFamily="49" charset="0"/>
              </a:rPr>
              <a:t> }}’&lt;</a:t>
            </a:r>
            <a:r>
              <a:rPr lang="en-US" dirty="0" err="1">
                <a:solidFill>
                  <a:schemeClr val="tx1">
                    <a:lumMod val="75000"/>
                    <a:lumOff val="25000"/>
                  </a:schemeClr>
                </a:solidFill>
                <a:latin typeface="Courier New" panose="02070309020205020404" pitchFamily="49" charset="0"/>
                <a:cs typeface="Courier New" panose="02070309020205020404" pitchFamily="49" charset="0"/>
              </a:rPr>
              <a:t>containerid</a:t>
            </a:r>
            <a:r>
              <a:rPr lang="en-US" dirty="0">
                <a:solidFill>
                  <a:schemeClr val="tx1">
                    <a:lumMod val="75000"/>
                    <a:lumOff val="25000"/>
                  </a:schemeClr>
                </a:solidFill>
                <a:latin typeface="Courier New" panose="02070309020205020404" pitchFamily="49" charset="0"/>
                <a:cs typeface="Courier New" panose="02070309020205020404" pitchFamily="49" charset="0"/>
              </a:rPr>
              <a:t>&gt;</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inspect --format=‘{{json .State}}’ &lt;</a:t>
            </a:r>
            <a:r>
              <a:rPr lang="en-US" dirty="0" err="1">
                <a:solidFill>
                  <a:schemeClr val="tx1">
                    <a:lumMod val="75000"/>
                    <a:lumOff val="25000"/>
                  </a:schemeClr>
                </a:solidFill>
                <a:latin typeface="Courier New" panose="02070309020205020404" pitchFamily="49" charset="0"/>
                <a:cs typeface="Courier New" panose="02070309020205020404" pitchFamily="49" charset="0"/>
              </a:rPr>
              <a:t>containerid</a:t>
            </a:r>
            <a:r>
              <a:rPr lang="en-US" dirty="0">
                <a:solidFill>
                  <a:schemeClr val="tx1">
                    <a:lumMod val="75000"/>
                    <a:lumOff val="25000"/>
                  </a:schemeClr>
                </a:solidFill>
                <a:latin typeface="Courier New" panose="02070309020205020404" pitchFamily="49" charset="0"/>
                <a:cs typeface="Courier New" panose="02070309020205020404" pitchFamily="49" charset="0"/>
              </a:rPr>
              <a:t>&gt;</a:t>
            </a:r>
          </a:p>
          <a:p>
            <a:pPr lvl="1"/>
            <a:r>
              <a:rPr lang="en-US" dirty="0">
                <a:solidFill>
                  <a:schemeClr val="tx1">
                    <a:lumMod val="75000"/>
                    <a:lumOff val="25000"/>
                  </a:schemeClr>
                </a:solidFill>
                <a:latin typeface="+mj-lt"/>
                <a:cs typeface="Courier New" panose="02070309020205020404" pitchFamily="49" charset="0"/>
              </a:rPr>
              <a:t>See </a:t>
            </a:r>
            <a:r>
              <a:rPr lang="en-US" dirty="0">
                <a:solidFill>
                  <a:schemeClr val="tx1">
                    <a:lumMod val="75000"/>
                    <a:lumOff val="25000"/>
                  </a:schemeClr>
                </a:solidFill>
                <a:latin typeface="+mj-lt"/>
                <a:cs typeface="Courier New" panose="02070309020205020404" pitchFamily="49" charset="0"/>
                <a:hlinkClick r:id="rId2"/>
              </a:rPr>
              <a:t>https://docs.docker.com/config/formatting/</a:t>
            </a:r>
            <a:r>
              <a:rPr lang="en-US" dirty="0">
                <a:solidFill>
                  <a:schemeClr val="tx1">
                    <a:lumMod val="75000"/>
                    <a:lumOff val="25000"/>
                  </a:schemeClr>
                </a:solidFill>
                <a:latin typeface="+mj-lt"/>
                <a:cs typeface="Courier New" panose="02070309020205020404" pitchFamily="49" charset="0"/>
              </a:rPr>
              <a:t> for a list of functions that could be used in the format string.</a:t>
            </a:r>
            <a:endParaRPr lang="en-US" dirty="0">
              <a:latin typeface="+mj-lt"/>
              <a:cs typeface="Courier New" panose="02070309020205020404" pitchFamily="49" charset="0"/>
            </a:endParaRPr>
          </a:p>
          <a:p>
            <a:pPr marL="0" indent="0">
              <a:buNone/>
            </a:pPr>
            <a:endParaRPr lang="en-US" dirty="0">
              <a:solidFill>
                <a:schemeClr val="tx1">
                  <a:lumMod val="75000"/>
                  <a:lumOff val="25000"/>
                </a:schemeClr>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9916146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Working with containers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19</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Run a command in a running container without attaching to it</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exec </a:t>
            </a:r>
            <a:r>
              <a:rPr lang="en-US" dirty="0" err="1">
                <a:solidFill>
                  <a:schemeClr val="tx1">
                    <a:lumMod val="75000"/>
                    <a:lumOff val="25000"/>
                  </a:schemeClr>
                </a:solidFill>
                <a:latin typeface="Courier New" panose="02070309020205020404" pitchFamily="49" charset="0"/>
                <a:cs typeface="Courier New" panose="02070309020205020404" pitchFamily="49" charset="0"/>
              </a:rPr>
              <a:t>my_daemon_container</a:t>
            </a:r>
            <a:r>
              <a:rPr lang="en-US" dirty="0">
                <a:solidFill>
                  <a:schemeClr val="tx1">
                    <a:lumMod val="75000"/>
                    <a:lumOff val="25000"/>
                  </a:schemeClr>
                </a:solidFill>
                <a:latin typeface="Courier New" panose="02070309020205020404" pitchFamily="49" charset="0"/>
                <a:cs typeface="Courier New" panose="02070309020205020404" pitchFamily="49" charset="0"/>
              </a:rPr>
              <a:t> hostname</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exec -it </a:t>
            </a:r>
            <a:r>
              <a:rPr lang="en-US" dirty="0" err="1">
                <a:solidFill>
                  <a:schemeClr val="tx1">
                    <a:lumMod val="75000"/>
                    <a:lumOff val="25000"/>
                  </a:schemeClr>
                </a:solidFill>
                <a:latin typeface="Courier New" panose="02070309020205020404" pitchFamily="49" charset="0"/>
                <a:cs typeface="Courier New" panose="02070309020205020404" pitchFamily="49" charset="0"/>
              </a:rPr>
              <a:t>my_daemon_container</a:t>
            </a:r>
            <a:r>
              <a:rPr lang="en-US" dirty="0">
                <a:solidFill>
                  <a:schemeClr val="tx1">
                    <a:lumMod val="75000"/>
                    <a:lumOff val="25000"/>
                  </a:schemeClr>
                </a:solidFill>
                <a:latin typeface="Courier New" panose="02070309020205020404" pitchFamily="49" charset="0"/>
                <a:cs typeface="Courier New" panose="02070309020205020404" pitchFamily="49" charset="0"/>
              </a:rPr>
              <a:t> /bin/</a:t>
            </a:r>
            <a:r>
              <a:rPr lang="en-US" dirty="0" err="1">
                <a:solidFill>
                  <a:schemeClr val="tx1">
                    <a:lumMod val="75000"/>
                    <a:lumOff val="25000"/>
                  </a:schemeClr>
                </a:solidFill>
                <a:latin typeface="Courier New" panose="02070309020205020404" pitchFamily="49" charset="0"/>
                <a:cs typeface="Courier New" panose="02070309020205020404" pitchFamily="49" charset="0"/>
              </a:rPr>
              <a:t>sh</a:t>
            </a:r>
            <a:r>
              <a:rPr lang="en-US" dirty="0">
                <a:solidFill>
                  <a:schemeClr val="tx1">
                    <a:lumMod val="75000"/>
                    <a:lumOff val="25000"/>
                  </a:schemeClr>
                </a:solidFill>
              </a:rPr>
              <a:t> – Launch a shell to inspect the container and execute arbitrary commands in it.</a:t>
            </a:r>
          </a:p>
          <a:p>
            <a:r>
              <a:rPr lang="en-US" dirty="0">
                <a:solidFill>
                  <a:schemeClr val="tx1">
                    <a:lumMod val="75000"/>
                    <a:lumOff val="25000"/>
                  </a:schemeClr>
                </a:solidFill>
              </a:rPr>
              <a:t>Display a live stream of container(s) resource usage statistics</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stats [</a:t>
            </a:r>
            <a:r>
              <a:rPr lang="en-US" dirty="0" err="1">
                <a:solidFill>
                  <a:schemeClr val="tx1">
                    <a:lumMod val="75000"/>
                    <a:lumOff val="25000"/>
                  </a:schemeClr>
                </a:solidFill>
                <a:latin typeface="Courier New" panose="02070309020205020404" pitchFamily="49" charset="0"/>
                <a:cs typeface="Courier New" panose="02070309020205020404" pitchFamily="49" charset="0"/>
              </a:rPr>
              <a:t>containerIDs</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p>
          <a:p>
            <a:r>
              <a:rPr lang="en-US" dirty="0">
                <a:solidFill>
                  <a:schemeClr val="tx1">
                    <a:lumMod val="75000"/>
                    <a:lumOff val="25000"/>
                  </a:schemeClr>
                </a:solidFill>
              </a:rPr>
              <a:t>Get real time events from the server - </a:t>
            </a:r>
            <a:r>
              <a:rPr lang="en-US" dirty="0">
                <a:solidFill>
                  <a:schemeClr val="tx1">
                    <a:lumMod val="75000"/>
                    <a:lumOff val="25000"/>
                  </a:schemeClr>
                </a:solidFill>
                <a:hlinkClick r:id="rId2"/>
              </a:rPr>
              <a:t>https://docs.docker.com/engine/reference/commandline/events</a:t>
            </a:r>
            <a:r>
              <a:rPr lang="en-US" dirty="0">
                <a:solidFill>
                  <a:schemeClr val="tx1">
                    <a:lumMod val="75000"/>
                    <a:lumOff val="25000"/>
                  </a:schemeClr>
                </a:solidFill>
              </a:rPr>
              <a:t> </a:t>
            </a:r>
          </a:p>
          <a:p>
            <a:pPr lvl="1"/>
            <a:r>
              <a:rPr lang="en-US" dirty="0">
                <a:solidFill>
                  <a:schemeClr val="tx1">
                    <a:lumMod val="75000"/>
                    <a:lumOff val="25000"/>
                  </a:schemeClr>
                </a:solidFill>
              </a:rPr>
              <a:t>Filter events by object type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events --filter ‘type=[container|image|plugin|volume|network|daemon|service|node|secret|config]’</a:t>
            </a:r>
          </a:p>
          <a:p>
            <a:pPr lvl="1"/>
            <a:r>
              <a:rPr lang="en-US" dirty="0">
                <a:solidFill>
                  <a:schemeClr val="tx1">
                    <a:lumMod val="75000"/>
                    <a:lumOff val="25000"/>
                  </a:schemeClr>
                </a:solidFill>
              </a:rPr>
              <a:t>Filter events by event type </a:t>
            </a:r>
            <a:r>
              <a:rPr lang="en-US" dirty="0" err="1">
                <a:solidFill>
                  <a:schemeClr val="tx1">
                    <a:lumMod val="75000"/>
                    <a:lumOff val="25000"/>
                  </a:schemeClr>
                </a:solidFill>
              </a:rPr>
              <a:t>type</a:t>
            </a:r>
            <a:r>
              <a:rPr lang="en-US" dirty="0">
                <a:solidFill>
                  <a:schemeClr val="tx1">
                    <a:lumMod val="75000"/>
                    <a:lumOff val="25000"/>
                  </a:schemeClr>
                </a:solidFill>
              </a:rPr>
              <a:t>, using same “key” multiple times in the filter treats it as OR. This example displays events of type attach or die.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events --filter event=attach --filter event=die</a:t>
            </a:r>
          </a:p>
          <a:p>
            <a:pPr lvl="1"/>
            <a:r>
              <a:rPr lang="en-US" dirty="0">
                <a:solidFill>
                  <a:schemeClr val="tx1">
                    <a:lumMod val="75000"/>
                    <a:lumOff val="25000"/>
                  </a:schemeClr>
                </a:solidFill>
              </a:rPr>
              <a:t>Filter events by time range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events --since ‘1h’</a:t>
            </a:r>
          </a:p>
        </p:txBody>
      </p:sp>
    </p:spTree>
    <p:extLst>
      <p:ext uri="{BB962C8B-B14F-4D97-AF65-F5344CB8AC3E}">
        <p14:creationId xmlns:p14="http://schemas.microsoft.com/office/powerpoint/2010/main" val="619599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Traditional Application Packaging &amp; Deployment</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2</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lstStyle/>
          <a:p>
            <a:r>
              <a:rPr lang="en-US" dirty="0">
                <a:solidFill>
                  <a:schemeClr val="tx1">
                    <a:lumMod val="75000"/>
                    <a:lumOff val="25000"/>
                  </a:schemeClr>
                </a:solidFill>
              </a:rPr>
              <a:t>Traditionally packaged application binaries are not self-sufficient i.e. they cannot be executed/launched on their own, they need a pre-configured environment.</a:t>
            </a:r>
          </a:p>
          <a:p>
            <a:r>
              <a:rPr lang="en-US" dirty="0">
                <a:solidFill>
                  <a:schemeClr val="tx1">
                    <a:lumMod val="75000"/>
                    <a:lumOff val="25000"/>
                  </a:schemeClr>
                </a:solidFill>
              </a:rPr>
              <a:t>For e.g. a Java based web application is packaged as a “.war” or “.ear” file and it must be deployed to a system which has:</a:t>
            </a:r>
          </a:p>
          <a:p>
            <a:pPr lvl="1"/>
            <a:r>
              <a:rPr lang="en-US" dirty="0">
                <a:solidFill>
                  <a:schemeClr val="tx1">
                    <a:lumMod val="75000"/>
                    <a:lumOff val="25000"/>
                  </a:schemeClr>
                </a:solidFill>
              </a:rPr>
              <a:t>A compatible application server installed with all necessary patches</a:t>
            </a:r>
          </a:p>
          <a:p>
            <a:pPr lvl="1"/>
            <a:r>
              <a:rPr lang="en-US" dirty="0">
                <a:solidFill>
                  <a:schemeClr val="tx1">
                    <a:lumMod val="75000"/>
                    <a:lumOff val="25000"/>
                  </a:schemeClr>
                </a:solidFill>
              </a:rPr>
              <a:t>A compatible JDK (Java) binary installed with all necessary patches</a:t>
            </a:r>
          </a:p>
          <a:p>
            <a:r>
              <a:rPr lang="en-US" dirty="0">
                <a:solidFill>
                  <a:schemeClr val="tx1">
                    <a:lumMod val="75000"/>
                    <a:lumOff val="25000"/>
                  </a:schemeClr>
                </a:solidFill>
              </a:rPr>
              <a:t>Problems with this model:</a:t>
            </a:r>
          </a:p>
          <a:p>
            <a:pPr lvl="1"/>
            <a:r>
              <a:rPr lang="en-US" dirty="0">
                <a:solidFill>
                  <a:schemeClr val="tx1">
                    <a:lumMod val="75000"/>
                    <a:lumOff val="25000"/>
                  </a:schemeClr>
                </a:solidFill>
              </a:rPr>
              <a:t>Upon promoting an application from env “A” to env “B”, it’s not automatically guaranteed that env “A” and env “B” are the same from application perspective, resulting in problems with the application – works fine on “A” but not on “B”.</a:t>
            </a:r>
          </a:p>
          <a:p>
            <a:pPr lvl="1"/>
            <a:r>
              <a:rPr lang="en-US" dirty="0">
                <a:solidFill>
                  <a:schemeClr val="tx1">
                    <a:lumMod val="75000"/>
                    <a:lumOff val="25000"/>
                  </a:schemeClr>
                </a:solidFill>
              </a:rPr>
              <a:t>Scaling up/down multiple instances of the application is not easy and cannot be done on the fly.</a:t>
            </a:r>
          </a:p>
          <a:p>
            <a:pPr lvl="1"/>
            <a:r>
              <a:rPr lang="en-US" dirty="0">
                <a:solidFill>
                  <a:schemeClr val="tx1">
                    <a:lumMod val="75000"/>
                    <a:lumOff val="25000"/>
                  </a:schemeClr>
                </a:solidFill>
              </a:rPr>
              <a:t>Time consuming to setup new environments for the application.</a:t>
            </a:r>
          </a:p>
          <a:p>
            <a:pPr lvl="1"/>
            <a:r>
              <a:rPr lang="en-US" dirty="0">
                <a:solidFill>
                  <a:schemeClr val="tx1">
                    <a:lumMod val="75000"/>
                    <a:lumOff val="25000"/>
                  </a:schemeClr>
                </a:solidFill>
              </a:rPr>
              <a:t>Extra care is needed in setting up a single environment with 2 different versions of same software (e.g. JDK, python, etc.) to run 2 different applications, sometimes it’s not possible.</a:t>
            </a:r>
          </a:p>
        </p:txBody>
      </p:sp>
    </p:spTree>
    <p:extLst>
      <p:ext uri="{BB962C8B-B14F-4D97-AF65-F5344CB8AC3E}">
        <p14:creationId xmlns:p14="http://schemas.microsoft.com/office/powerpoint/2010/main" val="35108829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port mapping</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20</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By default, the ports exposed on a container are accessible only from the host running the container.</a:t>
            </a:r>
          </a:p>
          <a:p>
            <a:r>
              <a:rPr lang="en-US" dirty="0">
                <a:solidFill>
                  <a:schemeClr val="tx1">
                    <a:lumMod val="75000"/>
                    <a:lumOff val="25000"/>
                  </a:schemeClr>
                </a:solidFill>
              </a:rPr>
              <a:t>To map a port on the container to a port on the host so that it is accessible from outside using the host </a:t>
            </a:r>
            <a:r>
              <a:rPr lang="en-US" dirty="0" err="1">
                <a:solidFill>
                  <a:schemeClr val="tx1">
                    <a:lumMod val="75000"/>
                    <a:lumOff val="25000"/>
                  </a:schemeClr>
                </a:solidFill>
              </a:rPr>
              <a:t>ip</a:t>
            </a:r>
            <a:r>
              <a:rPr lang="en-US" dirty="0">
                <a:solidFill>
                  <a:schemeClr val="tx1">
                    <a:lumMod val="75000"/>
                    <a:lumOff val="25000"/>
                  </a:schemeClr>
                </a:solidFill>
              </a:rPr>
              <a:t> address/name and host mapped port, the following options are available:</a:t>
            </a:r>
          </a:p>
          <a:p>
            <a:pPr lvl="1"/>
            <a:r>
              <a:rPr lang="en-US" dirty="0">
                <a:solidFill>
                  <a:schemeClr val="tx1">
                    <a:lumMod val="75000"/>
                    <a:lumOff val="25000"/>
                  </a:schemeClr>
                </a:solidFill>
              </a:rPr>
              <a:t>docker run -p 8080:80 </a:t>
            </a:r>
            <a:r>
              <a:rPr lang="en-US" dirty="0" err="1">
                <a:solidFill>
                  <a:schemeClr val="tx1">
                    <a:lumMod val="75000"/>
                    <a:lumOff val="25000"/>
                  </a:schemeClr>
                </a:solidFill>
              </a:rPr>
              <a:t>nginx</a:t>
            </a:r>
            <a:r>
              <a:rPr lang="en-US" dirty="0">
                <a:solidFill>
                  <a:schemeClr val="tx1">
                    <a:lumMod val="75000"/>
                    <a:lumOff val="25000"/>
                  </a:schemeClr>
                </a:solidFill>
              </a:rPr>
              <a:t> – Starts a container with the </a:t>
            </a:r>
            <a:r>
              <a:rPr lang="en-US" dirty="0" err="1">
                <a:solidFill>
                  <a:schemeClr val="tx1">
                    <a:lumMod val="75000"/>
                    <a:lumOff val="25000"/>
                  </a:schemeClr>
                </a:solidFill>
              </a:rPr>
              <a:t>nginx</a:t>
            </a:r>
            <a:r>
              <a:rPr lang="en-US" dirty="0">
                <a:solidFill>
                  <a:schemeClr val="tx1">
                    <a:lumMod val="75000"/>
                    <a:lumOff val="25000"/>
                  </a:schemeClr>
                </a:solidFill>
              </a:rPr>
              <a:t> image, mapping port 8080 on the host to the container port 80. Now the web server is accessible using http://&lt;&lt;hostname&gt;&gt;:8080.</a:t>
            </a:r>
          </a:p>
          <a:p>
            <a:pPr lvl="1"/>
            <a:r>
              <a:rPr lang="en-US" dirty="0">
                <a:solidFill>
                  <a:schemeClr val="tx1">
                    <a:lumMod val="75000"/>
                    <a:lumOff val="25000"/>
                  </a:schemeClr>
                </a:solidFill>
              </a:rPr>
              <a:t>docker run -P </a:t>
            </a:r>
            <a:r>
              <a:rPr lang="en-US" dirty="0" err="1">
                <a:solidFill>
                  <a:schemeClr val="tx1">
                    <a:lumMod val="75000"/>
                    <a:lumOff val="25000"/>
                  </a:schemeClr>
                </a:solidFill>
              </a:rPr>
              <a:t>nginx</a:t>
            </a:r>
            <a:r>
              <a:rPr lang="en-US" dirty="0">
                <a:solidFill>
                  <a:schemeClr val="tx1">
                    <a:lumMod val="75000"/>
                    <a:lumOff val="25000"/>
                  </a:schemeClr>
                </a:solidFill>
              </a:rPr>
              <a:t> – Same as above, only difference is that -P maps all exposed ports of a container to random ports on the host. Exposed ports means all ports declared with EXPOSE instruction.</a:t>
            </a:r>
          </a:p>
          <a:p>
            <a:pPr lvl="1"/>
            <a:r>
              <a:rPr lang="en-US" dirty="0">
                <a:solidFill>
                  <a:schemeClr val="tx1">
                    <a:lumMod val="75000"/>
                    <a:lumOff val="25000"/>
                  </a:schemeClr>
                </a:solidFill>
              </a:rPr>
              <a:t>docker run -p 192.168.1.100:8080:80 </a:t>
            </a:r>
            <a:r>
              <a:rPr lang="en-US" dirty="0" err="1">
                <a:solidFill>
                  <a:schemeClr val="tx1">
                    <a:lumMod val="75000"/>
                    <a:lumOff val="25000"/>
                  </a:schemeClr>
                </a:solidFill>
              </a:rPr>
              <a:t>nginx</a:t>
            </a:r>
            <a:r>
              <a:rPr lang="en-US" dirty="0">
                <a:solidFill>
                  <a:schemeClr val="tx1">
                    <a:lumMod val="75000"/>
                    <a:lumOff val="25000"/>
                  </a:schemeClr>
                </a:solidFill>
              </a:rPr>
              <a:t> – Starts a container with the </a:t>
            </a:r>
            <a:r>
              <a:rPr lang="en-US" dirty="0" err="1">
                <a:solidFill>
                  <a:schemeClr val="tx1">
                    <a:lumMod val="75000"/>
                    <a:lumOff val="25000"/>
                  </a:schemeClr>
                </a:solidFill>
              </a:rPr>
              <a:t>nginx</a:t>
            </a:r>
            <a:r>
              <a:rPr lang="en-US" dirty="0">
                <a:solidFill>
                  <a:schemeClr val="tx1">
                    <a:lumMod val="75000"/>
                    <a:lumOff val="25000"/>
                  </a:schemeClr>
                </a:solidFill>
              </a:rPr>
              <a:t> image, mapping port 8080 on the </a:t>
            </a:r>
            <a:r>
              <a:rPr lang="en-US" dirty="0" err="1">
                <a:solidFill>
                  <a:schemeClr val="tx1">
                    <a:lumMod val="75000"/>
                    <a:lumOff val="25000"/>
                  </a:schemeClr>
                </a:solidFill>
              </a:rPr>
              <a:t>ip</a:t>
            </a:r>
            <a:r>
              <a:rPr lang="en-US" dirty="0">
                <a:solidFill>
                  <a:schemeClr val="tx1">
                    <a:lumMod val="75000"/>
                    <a:lumOff val="25000"/>
                  </a:schemeClr>
                </a:solidFill>
              </a:rPr>
              <a:t> 192.168.1.100 of the host to the container port 80. Now the web server is accessible using http://192.168.1.100:8080.</a:t>
            </a:r>
          </a:p>
        </p:txBody>
      </p:sp>
    </p:spTree>
    <p:extLst>
      <p:ext uri="{BB962C8B-B14F-4D97-AF65-F5344CB8AC3E}">
        <p14:creationId xmlns:p14="http://schemas.microsoft.com/office/powerpoint/2010/main" val="21628207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Containers – Manage data</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21</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a:xfrm>
            <a:off x="390527" y="1242147"/>
            <a:ext cx="7897811" cy="3383432"/>
          </a:xfrm>
        </p:spPr>
        <p:txBody>
          <a:bodyPr>
            <a:noAutofit/>
          </a:bodyPr>
          <a:lstStyle/>
          <a:p>
            <a:r>
              <a:rPr lang="en-US" sz="1200" dirty="0">
                <a:solidFill>
                  <a:schemeClr val="tx1">
                    <a:lumMod val="75000"/>
                    <a:lumOff val="25000"/>
                  </a:schemeClr>
                </a:solidFill>
              </a:rPr>
              <a:t>Refer </a:t>
            </a:r>
            <a:r>
              <a:rPr lang="en-US" sz="1200" dirty="0">
                <a:solidFill>
                  <a:schemeClr val="tx1">
                    <a:lumMod val="75000"/>
                    <a:lumOff val="25000"/>
                  </a:schemeClr>
                </a:solidFill>
                <a:hlinkClick r:id="rId2"/>
              </a:rPr>
              <a:t>https://docs.docker.com/storage</a:t>
            </a:r>
            <a:r>
              <a:rPr lang="en-US" sz="1200" dirty="0">
                <a:solidFill>
                  <a:schemeClr val="tx1">
                    <a:lumMod val="75000"/>
                    <a:lumOff val="25000"/>
                  </a:schemeClr>
                </a:solidFill>
              </a:rPr>
              <a:t> .</a:t>
            </a:r>
          </a:p>
          <a:p>
            <a:r>
              <a:rPr lang="en-US" sz="1200" dirty="0">
                <a:solidFill>
                  <a:schemeClr val="tx1">
                    <a:lumMod val="75000"/>
                    <a:lumOff val="25000"/>
                  </a:schemeClr>
                </a:solidFill>
              </a:rPr>
              <a:t>By default all files created inside a container are stored on a writable container layer. This means that:</a:t>
            </a:r>
          </a:p>
          <a:p>
            <a:pPr lvl="1"/>
            <a:r>
              <a:rPr lang="en-US" sz="1100" dirty="0">
                <a:solidFill>
                  <a:schemeClr val="tx1">
                    <a:lumMod val="75000"/>
                    <a:lumOff val="25000"/>
                  </a:schemeClr>
                </a:solidFill>
              </a:rPr>
              <a:t>The data doesn’t persist when that container no longer exists, and it can be difficult to get the data out of the container if another process needs it.</a:t>
            </a:r>
          </a:p>
          <a:p>
            <a:pPr lvl="1"/>
            <a:r>
              <a:rPr lang="en-US" sz="1100" dirty="0">
                <a:solidFill>
                  <a:schemeClr val="tx1">
                    <a:lumMod val="75000"/>
                    <a:lumOff val="25000"/>
                  </a:schemeClr>
                </a:solidFill>
              </a:rPr>
              <a:t>A container’s writable layer is tightly coupled to the host machine where the container is running. You can’t easily move the data somewhere else.</a:t>
            </a:r>
          </a:p>
          <a:p>
            <a:pPr lvl="1"/>
            <a:r>
              <a:rPr lang="en-US" sz="1100" dirty="0">
                <a:solidFill>
                  <a:schemeClr val="tx1">
                    <a:lumMod val="75000"/>
                    <a:lumOff val="25000"/>
                  </a:schemeClr>
                </a:solidFill>
              </a:rPr>
              <a:t>Writing into a container’s writable layer requires a storage driver to manage the filesystem. The storage driver provides a union filesystem, using the Linux kernel. This extra abstraction reduces performance as compared to using data volumes, which write directly to the host filesystem.</a:t>
            </a:r>
          </a:p>
          <a:p>
            <a:r>
              <a:rPr lang="en-US" sz="1200" dirty="0">
                <a:solidFill>
                  <a:schemeClr val="tx1">
                    <a:lumMod val="75000"/>
                    <a:lumOff val="25000"/>
                  </a:schemeClr>
                </a:solidFill>
              </a:rPr>
              <a:t>Docker has two options for containers to store files in the host machine, so that the files are persisted even after the container stops: volumes and bind mounts.</a:t>
            </a:r>
          </a:p>
          <a:p>
            <a:r>
              <a:rPr lang="en-US" sz="1200" dirty="0">
                <a:solidFill>
                  <a:schemeClr val="tx1">
                    <a:lumMod val="75000"/>
                    <a:lumOff val="25000"/>
                  </a:schemeClr>
                </a:solidFill>
              </a:rPr>
              <a:t>If you’re running Docker on Linux you can also use a </a:t>
            </a:r>
            <a:r>
              <a:rPr lang="en-US" sz="1200" dirty="0" err="1">
                <a:solidFill>
                  <a:schemeClr val="tx1">
                    <a:lumMod val="75000"/>
                    <a:lumOff val="25000"/>
                  </a:schemeClr>
                </a:solidFill>
              </a:rPr>
              <a:t>tmpfs</a:t>
            </a:r>
            <a:r>
              <a:rPr lang="en-US" sz="1200" dirty="0">
                <a:solidFill>
                  <a:schemeClr val="tx1">
                    <a:lumMod val="75000"/>
                    <a:lumOff val="25000"/>
                  </a:schemeClr>
                </a:solidFill>
              </a:rPr>
              <a:t> mount. If you’re running Docker on Windows you can also use a named pipe.</a:t>
            </a:r>
          </a:p>
        </p:txBody>
      </p:sp>
    </p:spTree>
    <p:extLst>
      <p:ext uri="{BB962C8B-B14F-4D97-AF65-F5344CB8AC3E}">
        <p14:creationId xmlns:p14="http://schemas.microsoft.com/office/powerpoint/2010/main" val="189425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Containers – Manage data</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22</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a:xfrm>
            <a:off x="390528" y="1242147"/>
            <a:ext cx="3584262" cy="3383432"/>
          </a:xfrm>
        </p:spPr>
        <p:txBody>
          <a:bodyPr>
            <a:normAutofit fontScale="92500" lnSpcReduction="20000"/>
          </a:bodyPr>
          <a:lstStyle/>
          <a:p>
            <a:r>
              <a:rPr lang="en-US" dirty="0">
                <a:solidFill>
                  <a:schemeClr val="tx1">
                    <a:lumMod val="75000"/>
                    <a:lumOff val="25000"/>
                  </a:schemeClr>
                </a:solidFill>
              </a:rPr>
              <a:t>Volumes are the preferred mechanism for persisting data generated by and used by Docker containers as they are managed by docker (/var/lib/docker/volumes).</a:t>
            </a:r>
          </a:p>
          <a:p>
            <a:r>
              <a:rPr lang="en-US" dirty="0">
                <a:solidFill>
                  <a:schemeClr val="tx1">
                    <a:lumMod val="75000"/>
                    <a:lumOff val="25000"/>
                  </a:schemeClr>
                </a:solidFill>
              </a:rPr>
              <a:t>In most of the cases, instead of persisting data in a container’s writable layer, using one of the above options is a better choice because it does not increase the size of the containers using it, and the persisted data continues to exist outside the lifecycle of a given container (except for </a:t>
            </a:r>
            <a:r>
              <a:rPr lang="en-US" dirty="0" err="1">
                <a:solidFill>
                  <a:schemeClr val="tx1">
                    <a:lumMod val="75000"/>
                    <a:lumOff val="25000"/>
                  </a:schemeClr>
                </a:solidFill>
              </a:rPr>
              <a:t>tmpfs</a:t>
            </a:r>
            <a:r>
              <a:rPr lang="en-US" dirty="0">
                <a:solidFill>
                  <a:schemeClr val="tx1">
                    <a:lumMod val="75000"/>
                    <a:lumOff val="25000"/>
                  </a:schemeClr>
                </a:solidFill>
              </a:rPr>
              <a:t> mounts).</a:t>
            </a:r>
          </a:p>
          <a:p>
            <a:r>
              <a:rPr lang="en-US" dirty="0">
                <a:solidFill>
                  <a:schemeClr val="tx1">
                    <a:lumMod val="75000"/>
                    <a:lumOff val="25000"/>
                  </a:schemeClr>
                </a:solidFill>
              </a:rPr>
              <a:t>Any type of mount can be mounted on a container using either the --mount option or the -v/--volume option of the docker run command. The --mount option is more verbose but also easy to understand and hence the recommended one.</a:t>
            </a:r>
          </a:p>
        </p:txBody>
      </p:sp>
      <p:pic>
        <p:nvPicPr>
          <p:cNvPr id="6" name="Picture 5" descr="A screenshot of a cell phone&#10;&#10;Description automatically generated">
            <a:extLst>
              <a:ext uri="{FF2B5EF4-FFF2-40B4-BE49-F238E27FC236}">
                <a16:creationId xmlns:a16="http://schemas.microsoft.com/office/drawing/2014/main" id="{A5D9DF13-667D-497B-98D2-E9C76E1C5D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2208" y="1165947"/>
            <a:ext cx="4781550" cy="2428875"/>
          </a:xfrm>
          <a:prstGeom prst="rect">
            <a:avLst/>
          </a:prstGeom>
        </p:spPr>
      </p:pic>
    </p:spTree>
    <p:extLst>
      <p:ext uri="{BB962C8B-B14F-4D97-AF65-F5344CB8AC3E}">
        <p14:creationId xmlns:p14="http://schemas.microsoft.com/office/powerpoint/2010/main" val="9177552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 Manage data – bind mounts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23</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A file or directory on the host machine is mounted into a container.</a:t>
            </a:r>
          </a:p>
          <a:p>
            <a:r>
              <a:rPr lang="en-US" dirty="0">
                <a:solidFill>
                  <a:schemeClr val="tx1">
                    <a:lumMod val="75000"/>
                    <a:lumOff val="25000"/>
                  </a:schemeClr>
                </a:solidFill>
              </a:rPr>
              <a:t>Bind mounts are very performant, but they rely on the host machine’s filesystem having a specific directory structure available.</a:t>
            </a:r>
          </a:p>
          <a:p>
            <a:r>
              <a:rPr lang="en-US" dirty="0">
                <a:solidFill>
                  <a:schemeClr val="tx1">
                    <a:lumMod val="75000"/>
                    <a:lumOff val="25000"/>
                  </a:schemeClr>
                </a:solidFill>
              </a:rPr>
              <a:t>You can’t use Docker CLI commands to directly manage bind mounts.</a:t>
            </a:r>
          </a:p>
          <a:p>
            <a:r>
              <a:rPr lang="en-US" dirty="0">
                <a:solidFill>
                  <a:schemeClr val="tx1">
                    <a:lumMod val="75000"/>
                    <a:lumOff val="25000"/>
                  </a:schemeClr>
                </a:solidFill>
              </a:rPr>
              <a:t>If you bind-mount into a non-empty directory on the container, the directory’s existing contents are obscured by the bind mount. This can be beneficial, such as when you want to test a new version of your application without building a new image. However, it can also be surprising, and this behavior differs from that of docker volumes.</a:t>
            </a:r>
          </a:p>
          <a:p>
            <a:r>
              <a:rPr lang="en-US" dirty="0">
                <a:solidFill>
                  <a:schemeClr val="tx1">
                    <a:lumMod val="75000"/>
                    <a:lumOff val="25000"/>
                  </a:schemeClr>
                </a:solidFill>
              </a:rPr>
              <a:t>Differences between --mount and -v options:</a:t>
            </a:r>
          </a:p>
          <a:p>
            <a:pPr lvl="1"/>
            <a:r>
              <a:rPr lang="en-US" dirty="0">
                <a:solidFill>
                  <a:schemeClr val="tx1">
                    <a:lumMod val="75000"/>
                    <a:lumOff val="25000"/>
                  </a:schemeClr>
                </a:solidFill>
              </a:rPr>
              <a:t>If you use --mount to bind-mount a file or directory that does not yet exist on the Docker host, Docker does not automatically create it for you, but generates an error. </a:t>
            </a:r>
          </a:p>
          <a:p>
            <a:pPr lvl="1"/>
            <a:r>
              <a:rPr lang="en-US" dirty="0">
                <a:solidFill>
                  <a:schemeClr val="tx1">
                    <a:lumMod val="75000"/>
                    <a:lumOff val="25000"/>
                  </a:schemeClr>
                </a:solidFill>
              </a:rPr>
              <a:t>If you use -v or --volume to bind-mount a file or directory that does not yet exist on the Docker host, -v creates the endpoint for you. It is always created as a directory.</a:t>
            </a:r>
          </a:p>
        </p:txBody>
      </p:sp>
    </p:spTree>
    <p:extLst>
      <p:ext uri="{BB962C8B-B14F-4D97-AF65-F5344CB8AC3E}">
        <p14:creationId xmlns:p14="http://schemas.microsoft.com/office/powerpoint/2010/main" val="38802410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 Manage data – bind mounts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24</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Two ways</a:t>
            </a:r>
          </a:p>
          <a:p>
            <a:pPr lvl="1"/>
            <a:r>
              <a:rPr lang="en-US" dirty="0">
                <a:solidFill>
                  <a:schemeClr val="tx1">
                    <a:lumMod val="75000"/>
                    <a:lumOff val="25000"/>
                  </a:schemeClr>
                </a:solidFill>
              </a:rPr>
              <a:t>--mount option</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--name </a:t>
            </a:r>
            <a:r>
              <a:rPr lang="en-US" dirty="0" err="1">
                <a:solidFill>
                  <a:schemeClr val="tx1">
                    <a:lumMod val="75000"/>
                    <a:lumOff val="25000"/>
                  </a:schemeClr>
                </a:solidFill>
                <a:latin typeface="Courier New" panose="02070309020205020404" pitchFamily="49" charset="0"/>
                <a:cs typeface="Courier New" panose="02070309020205020404" pitchFamily="49" charset="0"/>
              </a:rPr>
              <a:t>devtest</a:t>
            </a:r>
            <a:r>
              <a:rPr lang="en-US" dirty="0">
                <a:solidFill>
                  <a:schemeClr val="tx1">
                    <a:lumMod val="75000"/>
                    <a:lumOff val="25000"/>
                  </a:schemeClr>
                </a:solidFill>
                <a:latin typeface="Courier New" panose="02070309020205020404" pitchFamily="49" charset="0"/>
                <a:cs typeface="Courier New" panose="02070309020205020404" pitchFamily="49" charset="0"/>
              </a:rPr>
              <a:t> --mount type=</a:t>
            </a:r>
            <a:r>
              <a:rPr lang="en-US" dirty="0" err="1">
                <a:solidFill>
                  <a:schemeClr val="tx1">
                    <a:lumMod val="75000"/>
                    <a:lumOff val="25000"/>
                  </a:schemeClr>
                </a:solidFill>
                <a:latin typeface="Courier New" panose="02070309020205020404" pitchFamily="49" charset="0"/>
                <a:cs typeface="Courier New" panose="02070309020205020404" pitchFamily="49" charset="0"/>
              </a:rPr>
              <a:t>bind,source</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pwd</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target,target</a:t>
            </a:r>
            <a:r>
              <a:rPr lang="en-US" dirty="0">
                <a:solidFill>
                  <a:schemeClr val="tx1">
                    <a:lumMod val="75000"/>
                    <a:lumOff val="25000"/>
                  </a:schemeClr>
                </a:solidFill>
                <a:latin typeface="Courier New" panose="02070309020205020404" pitchFamily="49" charset="0"/>
                <a:cs typeface="Courier New" panose="02070309020205020404" pitchFamily="49" charset="0"/>
              </a:rPr>
              <a:t>=/app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nginx:latest</a:t>
            </a:r>
            <a:endParaRPr lang="en-US" dirty="0">
              <a:solidFill>
                <a:schemeClr val="tx1">
                  <a:lumMod val="75000"/>
                  <a:lumOff val="25000"/>
                </a:schemeClr>
              </a:solidFill>
              <a:latin typeface="Courier New" panose="02070309020205020404" pitchFamily="49" charset="0"/>
              <a:cs typeface="Courier New" panose="02070309020205020404" pitchFamily="49" charset="0"/>
            </a:endParaRP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--name broken-container --mount type=</a:t>
            </a:r>
            <a:r>
              <a:rPr lang="en-US" dirty="0" err="1">
                <a:solidFill>
                  <a:schemeClr val="tx1">
                    <a:lumMod val="75000"/>
                    <a:lumOff val="25000"/>
                  </a:schemeClr>
                </a:solidFill>
                <a:latin typeface="Courier New" panose="02070309020205020404" pitchFamily="49" charset="0"/>
                <a:cs typeface="Courier New" panose="02070309020205020404" pitchFamily="49" charset="0"/>
              </a:rPr>
              <a:t>bind,source</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tmp,target</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usr</a:t>
            </a:r>
            <a:r>
              <a:rPr lang="en-US" dirty="0">
                <a:solidFill>
                  <a:schemeClr val="tx1">
                    <a:lumMod val="75000"/>
                    <a:lumOff val="25000"/>
                  </a:schemeClr>
                </a:solidFill>
                <a:latin typeface="Courier New" panose="02070309020205020404" pitchFamily="49" charset="0"/>
                <a:cs typeface="Courier New" panose="02070309020205020404" pitchFamily="49" charset="0"/>
              </a:rPr>
              <a:t>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nginx:latest</a:t>
            </a:r>
            <a:r>
              <a:rPr lang="en-US" dirty="0">
                <a:solidFill>
                  <a:schemeClr val="tx1">
                    <a:lumMod val="75000"/>
                    <a:lumOff val="25000"/>
                  </a:schemeClr>
                </a:solidFill>
              </a:rPr>
              <a:t> – results in error as the container file system is obscured by the host directory.</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--name </a:t>
            </a:r>
            <a:r>
              <a:rPr lang="en-US" dirty="0" err="1">
                <a:solidFill>
                  <a:schemeClr val="tx1">
                    <a:lumMod val="75000"/>
                    <a:lumOff val="25000"/>
                  </a:schemeClr>
                </a:solidFill>
                <a:latin typeface="Courier New" panose="02070309020205020404" pitchFamily="49" charset="0"/>
                <a:cs typeface="Courier New" panose="02070309020205020404" pitchFamily="49" charset="0"/>
              </a:rPr>
              <a:t>devtest</a:t>
            </a:r>
            <a:r>
              <a:rPr lang="en-US" dirty="0">
                <a:solidFill>
                  <a:schemeClr val="tx1">
                    <a:lumMod val="75000"/>
                    <a:lumOff val="25000"/>
                  </a:schemeClr>
                </a:solidFill>
                <a:latin typeface="Courier New" panose="02070309020205020404" pitchFamily="49" charset="0"/>
                <a:cs typeface="Courier New" panose="02070309020205020404" pitchFamily="49" charset="0"/>
              </a:rPr>
              <a:t> --mount type=</a:t>
            </a:r>
            <a:r>
              <a:rPr lang="en-US" dirty="0" err="1">
                <a:solidFill>
                  <a:schemeClr val="tx1">
                    <a:lumMod val="75000"/>
                    <a:lumOff val="25000"/>
                  </a:schemeClr>
                </a:solidFill>
                <a:latin typeface="Courier New" panose="02070309020205020404" pitchFamily="49" charset="0"/>
                <a:cs typeface="Courier New" panose="02070309020205020404" pitchFamily="49" charset="0"/>
              </a:rPr>
              <a:t>bind,source</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pwd</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target,target</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app,readonly</a:t>
            </a:r>
            <a:r>
              <a:rPr lang="en-US" dirty="0">
                <a:solidFill>
                  <a:schemeClr val="tx1">
                    <a:lumMod val="75000"/>
                    <a:lumOff val="25000"/>
                  </a:schemeClr>
                </a:solidFill>
                <a:latin typeface="Courier New" panose="02070309020205020404" pitchFamily="49" charset="0"/>
                <a:cs typeface="Courier New" panose="02070309020205020404" pitchFamily="49" charset="0"/>
              </a:rPr>
              <a:t>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nginx:latest</a:t>
            </a:r>
            <a:r>
              <a:rPr lang="en-US" dirty="0">
                <a:solidFill>
                  <a:schemeClr val="tx1">
                    <a:lumMod val="75000"/>
                    <a:lumOff val="25000"/>
                  </a:schemeClr>
                </a:solidFill>
              </a:rPr>
              <a:t> – mounts as read only, container cannot write to it.</a:t>
            </a:r>
          </a:p>
          <a:p>
            <a:pPr lvl="1"/>
            <a:r>
              <a:rPr lang="en-US" dirty="0">
                <a:solidFill>
                  <a:schemeClr val="tx1">
                    <a:lumMod val="75000"/>
                    <a:lumOff val="25000"/>
                  </a:schemeClr>
                </a:solidFill>
              </a:rPr>
              <a:t>-v or --volume options</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--name </a:t>
            </a:r>
            <a:r>
              <a:rPr lang="en-US" dirty="0" err="1">
                <a:solidFill>
                  <a:schemeClr val="tx1">
                    <a:lumMod val="75000"/>
                    <a:lumOff val="25000"/>
                  </a:schemeClr>
                </a:solidFill>
                <a:latin typeface="Courier New" panose="02070309020205020404" pitchFamily="49" charset="0"/>
                <a:cs typeface="Courier New" panose="02070309020205020404" pitchFamily="49" charset="0"/>
              </a:rPr>
              <a:t>devtest</a:t>
            </a:r>
            <a:r>
              <a:rPr lang="en-US" dirty="0">
                <a:solidFill>
                  <a:schemeClr val="tx1">
                    <a:lumMod val="75000"/>
                    <a:lumOff val="25000"/>
                  </a:schemeClr>
                </a:solidFill>
                <a:latin typeface="Courier New" panose="02070309020205020404" pitchFamily="49" charset="0"/>
                <a:cs typeface="Courier New" panose="02070309020205020404" pitchFamily="49" charset="0"/>
              </a:rPr>
              <a:t> -v "$(</a:t>
            </a:r>
            <a:r>
              <a:rPr lang="en-US" dirty="0" err="1">
                <a:solidFill>
                  <a:schemeClr val="tx1">
                    <a:lumMod val="75000"/>
                    <a:lumOff val="25000"/>
                  </a:schemeClr>
                </a:solidFill>
                <a:latin typeface="Courier New" panose="02070309020205020404" pitchFamily="49" charset="0"/>
                <a:cs typeface="Courier New" panose="02070309020205020404" pitchFamily="49" charset="0"/>
              </a:rPr>
              <a:t>pwd</a:t>
            </a:r>
            <a:r>
              <a:rPr lang="en-US" dirty="0">
                <a:solidFill>
                  <a:schemeClr val="tx1">
                    <a:lumMod val="75000"/>
                    <a:lumOff val="25000"/>
                  </a:schemeClr>
                </a:solidFill>
                <a:latin typeface="Courier New" panose="02070309020205020404" pitchFamily="49" charset="0"/>
                <a:cs typeface="Courier New" panose="02070309020205020404" pitchFamily="49" charset="0"/>
              </a:rPr>
              <a:t>)"/target:/app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nginx:latest</a:t>
            </a:r>
            <a:endParaRPr lang="en-US" dirty="0">
              <a:solidFill>
                <a:schemeClr val="tx1">
                  <a:lumMod val="75000"/>
                  <a:lumOff val="25000"/>
                </a:schemeClr>
              </a:solidFill>
              <a:latin typeface="Courier New" panose="02070309020205020404" pitchFamily="49" charset="0"/>
              <a:cs typeface="Courier New" panose="02070309020205020404" pitchFamily="49" charset="0"/>
            </a:endParaRP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--name broken-container -v /</a:t>
            </a:r>
            <a:r>
              <a:rPr lang="en-US" dirty="0" err="1">
                <a:solidFill>
                  <a:schemeClr val="tx1">
                    <a:lumMod val="75000"/>
                    <a:lumOff val="25000"/>
                  </a:schemeClr>
                </a:solidFill>
                <a:latin typeface="Courier New" panose="02070309020205020404" pitchFamily="49" charset="0"/>
                <a:cs typeface="Courier New" panose="02070309020205020404" pitchFamily="49" charset="0"/>
              </a:rPr>
              <a:t>tmp</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usr</a:t>
            </a:r>
            <a:r>
              <a:rPr lang="en-US" dirty="0">
                <a:solidFill>
                  <a:schemeClr val="tx1">
                    <a:lumMod val="75000"/>
                    <a:lumOff val="25000"/>
                  </a:schemeClr>
                </a:solidFill>
                <a:latin typeface="Courier New" panose="02070309020205020404" pitchFamily="49" charset="0"/>
                <a:cs typeface="Courier New" panose="02070309020205020404" pitchFamily="49" charset="0"/>
              </a:rPr>
              <a:t>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nginx:latest</a:t>
            </a:r>
            <a:r>
              <a:rPr lang="en-US" dirty="0">
                <a:solidFill>
                  <a:schemeClr val="tx1">
                    <a:lumMod val="75000"/>
                    <a:lumOff val="25000"/>
                  </a:schemeClr>
                </a:solidFill>
              </a:rPr>
              <a:t> – results in error as the container file system is obscured by the host directory.</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--name </a:t>
            </a:r>
            <a:r>
              <a:rPr lang="en-US" dirty="0" err="1">
                <a:solidFill>
                  <a:schemeClr val="tx1">
                    <a:lumMod val="75000"/>
                    <a:lumOff val="25000"/>
                  </a:schemeClr>
                </a:solidFill>
                <a:latin typeface="Courier New" panose="02070309020205020404" pitchFamily="49" charset="0"/>
                <a:cs typeface="Courier New" panose="02070309020205020404" pitchFamily="49" charset="0"/>
              </a:rPr>
              <a:t>devtest</a:t>
            </a:r>
            <a:r>
              <a:rPr lang="en-US" dirty="0">
                <a:solidFill>
                  <a:schemeClr val="tx1">
                    <a:lumMod val="75000"/>
                    <a:lumOff val="25000"/>
                  </a:schemeClr>
                </a:solidFill>
                <a:latin typeface="Courier New" panose="02070309020205020404" pitchFamily="49" charset="0"/>
                <a:cs typeface="Courier New" panose="02070309020205020404" pitchFamily="49" charset="0"/>
              </a:rPr>
              <a:t> -v "$(</a:t>
            </a:r>
            <a:r>
              <a:rPr lang="en-US" dirty="0" err="1">
                <a:solidFill>
                  <a:schemeClr val="tx1">
                    <a:lumMod val="75000"/>
                    <a:lumOff val="25000"/>
                  </a:schemeClr>
                </a:solidFill>
                <a:latin typeface="Courier New" panose="02070309020205020404" pitchFamily="49" charset="0"/>
                <a:cs typeface="Courier New" panose="02070309020205020404" pitchFamily="49" charset="0"/>
              </a:rPr>
              <a:t>pwd</a:t>
            </a:r>
            <a:r>
              <a:rPr lang="en-US" dirty="0">
                <a:solidFill>
                  <a:schemeClr val="tx1">
                    <a:lumMod val="75000"/>
                    <a:lumOff val="25000"/>
                  </a:schemeClr>
                </a:solidFill>
                <a:latin typeface="Courier New" panose="02070309020205020404" pitchFamily="49" charset="0"/>
                <a:cs typeface="Courier New" panose="02070309020205020404" pitchFamily="49" charset="0"/>
              </a:rPr>
              <a:t>)"/target:/</a:t>
            </a:r>
            <a:r>
              <a:rPr lang="en-US" dirty="0" err="1">
                <a:solidFill>
                  <a:schemeClr val="tx1">
                    <a:lumMod val="75000"/>
                    <a:lumOff val="25000"/>
                  </a:schemeClr>
                </a:solidFill>
                <a:latin typeface="Courier New" panose="02070309020205020404" pitchFamily="49" charset="0"/>
                <a:cs typeface="Courier New" panose="02070309020205020404" pitchFamily="49" charset="0"/>
              </a:rPr>
              <a:t>app:ro</a:t>
            </a:r>
            <a:r>
              <a:rPr lang="en-US" dirty="0">
                <a:solidFill>
                  <a:schemeClr val="tx1">
                    <a:lumMod val="75000"/>
                    <a:lumOff val="25000"/>
                  </a:schemeClr>
                </a:solidFill>
                <a:latin typeface="Courier New" panose="02070309020205020404" pitchFamily="49" charset="0"/>
                <a:cs typeface="Courier New" panose="02070309020205020404" pitchFamily="49" charset="0"/>
              </a:rPr>
              <a:t>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nginx:latest</a:t>
            </a:r>
            <a:r>
              <a:rPr lang="en-US" dirty="0">
                <a:solidFill>
                  <a:schemeClr val="tx1">
                    <a:lumMod val="75000"/>
                    <a:lumOff val="25000"/>
                  </a:schemeClr>
                </a:solidFill>
              </a:rPr>
              <a:t> – mounts as read only, container cannot write to it.</a:t>
            </a:r>
          </a:p>
          <a:p>
            <a:pPr lvl="1"/>
            <a:r>
              <a:rPr lang="en-US" dirty="0">
                <a:solidFill>
                  <a:schemeClr val="tx1">
                    <a:lumMod val="75000"/>
                    <a:lumOff val="25000"/>
                  </a:schemeClr>
                </a:solidFill>
              </a:rPr>
              <a:t>Use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inspect container-name</a:t>
            </a:r>
            <a:r>
              <a:rPr lang="en-US" dirty="0">
                <a:solidFill>
                  <a:schemeClr val="tx1">
                    <a:lumMod val="75000"/>
                    <a:lumOff val="25000"/>
                  </a:schemeClr>
                </a:solidFill>
              </a:rPr>
              <a:t> to verify that the bind mount was created correctly. Look for the Mounts section.</a:t>
            </a:r>
          </a:p>
        </p:txBody>
      </p:sp>
    </p:spTree>
    <p:extLst>
      <p:ext uri="{BB962C8B-B14F-4D97-AF65-F5344CB8AC3E}">
        <p14:creationId xmlns:p14="http://schemas.microsoft.com/office/powerpoint/2010/main" val="33451293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 Manage data – volumes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25</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Docker volumes are managed by docker using the docker volume command.</a:t>
            </a:r>
          </a:p>
          <a:p>
            <a:r>
              <a:rPr lang="en-US" dirty="0">
                <a:solidFill>
                  <a:schemeClr val="tx1">
                    <a:lumMod val="75000"/>
                    <a:lumOff val="25000"/>
                  </a:schemeClr>
                </a:solidFill>
              </a:rPr>
              <a:t>Volumes have several advantages over bind mounts:</a:t>
            </a:r>
          </a:p>
          <a:p>
            <a:pPr lvl="1"/>
            <a:r>
              <a:rPr lang="en-US" dirty="0">
                <a:solidFill>
                  <a:schemeClr val="tx1">
                    <a:lumMod val="75000"/>
                    <a:lumOff val="25000"/>
                  </a:schemeClr>
                </a:solidFill>
              </a:rPr>
              <a:t>Volumes are easier to back up or migrate than bind mounts.</a:t>
            </a:r>
          </a:p>
          <a:p>
            <a:pPr lvl="1"/>
            <a:r>
              <a:rPr lang="en-US" dirty="0">
                <a:solidFill>
                  <a:schemeClr val="tx1">
                    <a:lumMod val="75000"/>
                    <a:lumOff val="25000"/>
                  </a:schemeClr>
                </a:solidFill>
              </a:rPr>
              <a:t>You can manage volumes using Docker CLI commands or the Docker API.</a:t>
            </a:r>
          </a:p>
          <a:p>
            <a:pPr lvl="1"/>
            <a:r>
              <a:rPr lang="en-US" dirty="0">
                <a:solidFill>
                  <a:schemeClr val="tx1">
                    <a:lumMod val="75000"/>
                    <a:lumOff val="25000"/>
                  </a:schemeClr>
                </a:solidFill>
              </a:rPr>
              <a:t>Volume drivers let you store volumes on remote hosts or cloud providers, to encrypt the contents of volumes, or to add other functionality.</a:t>
            </a:r>
          </a:p>
          <a:p>
            <a:pPr lvl="1"/>
            <a:r>
              <a:rPr lang="en-US" dirty="0">
                <a:solidFill>
                  <a:schemeClr val="tx1">
                    <a:lumMod val="75000"/>
                    <a:lumOff val="25000"/>
                  </a:schemeClr>
                </a:solidFill>
              </a:rPr>
              <a:t>New/Empty volumes can have their content pre-populated by a container.</a:t>
            </a:r>
          </a:p>
          <a:p>
            <a:r>
              <a:rPr lang="en-US" dirty="0">
                <a:solidFill>
                  <a:schemeClr val="tx1">
                    <a:lumMod val="75000"/>
                    <a:lumOff val="25000"/>
                  </a:schemeClr>
                </a:solidFill>
              </a:rPr>
              <a:t>Manage volumes</a:t>
            </a:r>
          </a:p>
          <a:p>
            <a:pPr lvl="1"/>
            <a:r>
              <a:rPr lang="en-US" dirty="0">
                <a:solidFill>
                  <a:schemeClr val="tx1">
                    <a:lumMod val="75000"/>
                    <a:lumOff val="25000"/>
                  </a:schemeClr>
                </a:solidFill>
              </a:rPr>
              <a:t>Create a volume with specified name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volume create &lt;&lt;volume-name&gt;&gt;</a:t>
            </a:r>
          </a:p>
          <a:p>
            <a:pPr lvl="1"/>
            <a:r>
              <a:rPr lang="en-US" dirty="0">
                <a:solidFill>
                  <a:schemeClr val="tx1">
                    <a:lumMod val="75000"/>
                    <a:lumOff val="25000"/>
                  </a:schemeClr>
                </a:solidFill>
              </a:rPr>
              <a:t>List details of a volume such as its mount directory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volume inspect &lt;&lt;volume-name&gt;&gt;</a:t>
            </a:r>
          </a:p>
          <a:p>
            <a:pPr lvl="1"/>
            <a:r>
              <a:rPr lang="en-US" dirty="0">
                <a:solidFill>
                  <a:schemeClr val="tx1">
                    <a:lumMod val="75000"/>
                    <a:lumOff val="25000"/>
                  </a:schemeClr>
                </a:solidFill>
              </a:rPr>
              <a:t>Create an anonymous volume, automatically generating a unique name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volume create</a:t>
            </a:r>
          </a:p>
          <a:p>
            <a:pPr lvl="1"/>
            <a:r>
              <a:rPr lang="en-US" dirty="0">
                <a:solidFill>
                  <a:schemeClr val="tx1">
                    <a:lumMod val="75000"/>
                    <a:lumOff val="25000"/>
                  </a:schemeClr>
                </a:solidFill>
              </a:rPr>
              <a:t>List all volumes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volume ls</a:t>
            </a:r>
          </a:p>
        </p:txBody>
      </p:sp>
    </p:spTree>
    <p:extLst>
      <p:ext uri="{BB962C8B-B14F-4D97-AF65-F5344CB8AC3E}">
        <p14:creationId xmlns:p14="http://schemas.microsoft.com/office/powerpoint/2010/main" val="34971049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 Manage data – volumes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26</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Manage volumes</a:t>
            </a:r>
          </a:p>
          <a:p>
            <a:pPr lvl="1"/>
            <a:r>
              <a:rPr lang="en-US" dirty="0">
                <a:solidFill>
                  <a:schemeClr val="tx1">
                    <a:lumMod val="75000"/>
                    <a:lumOff val="25000"/>
                  </a:schemeClr>
                </a:solidFill>
              </a:rPr>
              <a:t>Remove a volume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volume rm &lt;&lt;volume-name&gt;&gt;</a:t>
            </a:r>
          </a:p>
          <a:p>
            <a:pPr lvl="1"/>
            <a:r>
              <a:rPr lang="en-US" dirty="0">
                <a:solidFill>
                  <a:schemeClr val="tx1">
                    <a:lumMod val="75000"/>
                    <a:lumOff val="25000"/>
                  </a:schemeClr>
                </a:solidFill>
              </a:rPr>
              <a:t>Remove all unused volumes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volume prune</a:t>
            </a:r>
          </a:p>
          <a:p>
            <a:r>
              <a:rPr lang="en-US" dirty="0">
                <a:solidFill>
                  <a:schemeClr val="tx1">
                    <a:lumMod val="75000"/>
                    <a:lumOff val="25000"/>
                  </a:schemeClr>
                </a:solidFill>
              </a:rPr>
              <a:t>Launching container with volumes – 2 ways --mount and -v options.</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run -v test-vol:/</a:t>
            </a:r>
            <a:r>
              <a:rPr lang="en-US" dirty="0" err="1">
                <a:solidFill>
                  <a:schemeClr val="tx1">
                    <a:lumMod val="75000"/>
                    <a:lumOff val="25000"/>
                  </a:schemeClr>
                </a:solidFill>
                <a:latin typeface="Courier New" panose="02070309020205020404" pitchFamily="49" charset="0"/>
                <a:cs typeface="Courier New" panose="02070309020205020404" pitchFamily="49" charset="0"/>
              </a:rPr>
              <a:t>tmp</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testvol</a:t>
            </a:r>
            <a:r>
              <a:rPr lang="en-US" dirty="0">
                <a:solidFill>
                  <a:schemeClr val="tx1">
                    <a:lumMod val="75000"/>
                    <a:lumOff val="25000"/>
                  </a:schemeClr>
                </a:solidFill>
                <a:latin typeface="Courier New" panose="02070309020205020404" pitchFamily="49" charset="0"/>
                <a:cs typeface="Courier New" panose="02070309020205020404" pitchFamily="49" charset="0"/>
              </a:rPr>
              <a:t> -d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endParaRPr lang="en-US" dirty="0">
              <a:solidFill>
                <a:schemeClr val="tx1">
                  <a:lumMod val="75000"/>
                  <a:lumOff val="25000"/>
                </a:schemeClr>
              </a:solidFill>
              <a:latin typeface="Courier New" panose="02070309020205020404" pitchFamily="49" charset="0"/>
              <a:cs typeface="Courier New" panose="02070309020205020404" pitchFamily="49" charset="0"/>
            </a:endParaRPr>
          </a:p>
          <a:p>
            <a:pPr lvl="2"/>
            <a:r>
              <a:rPr lang="en-US" dirty="0">
                <a:solidFill>
                  <a:schemeClr val="tx1">
                    <a:lumMod val="75000"/>
                    <a:lumOff val="25000"/>
                  </a:schemeClr>
                </a:solidFill>
              </a:rPr>
              <a:t>If volume test-vol exists, start the container mounting the volume in the /</a:t>
            </a:r>
            <a:r>
              <a:rPr lang="en-US" dirty="0" err="1">
                <a:solidFill>
                  <a:schemeClr val="tx1">
                    <a:lumMod val="75000"/>
                    <a:lumOff val="25000"/>
                  </a:schemeClr>
                </a:solidFill>
              </a:rPr>
              <a:t>tmp</a:t>
            </a:r>
            <a:r>
              <a:rPr lang="en-US" dirty="0">
                <a:solidFill>
                  <a:schemeClr val="tx1">
                    <a:lumMod val="75000"/>
                    <a:lumOff val="25000"/>
                  </a:schemeClr>
                </a:solidFill>
              </a:rPr>
              <a:t>/</a:t>
            </a:r>
            <a:r>
              <a:rPr lang="en-US" dirty="0" err="1">
                <a:solidFill>
                  <a:schemeClr val="tx1">
                    <a:lumMod val="75000"/>
                    <a:lumOff val="25000"/>
                  </a:schemeClr>
                </a:solidFill>
              </a:rPr>
              <a:t>testvol</a:t>
            </a:r>
            <a:r>
              <a:rPr lang="en-US" dirty="0">
                <a:solidFill>
                  <a:schemeClr val="tx1">
                    <a:lumMod val="75000"/>
                    <a:lumOff val="25000"/>
                  </a:schemeClr>
                </a:solidFill>
              </a:rPr>
              <a:t> directory of the container.</a:t>
            </a:r>
          </a:p>
          <a:p>
            <a:pPr lvl="2"/>
            <a:r>
              <a:rPr lang="en-US" dirty="0">
                <a:solidFill>
                  <a:schemeClr val="tx1">
                    <a:lumMod val="75000"/>
                    <a:lumOff val="25000"/>
                  </a:schemeClr>
                </a:solidFill>
              </a:rPr>
              <a:t>If volume test-vol does not exist, create the volume and start the container mounting the volume in the /</a:t>
            </a:r>
            <a:r>
              <a:rPr lang="en-US" dirty="0" err="1">
                <a:solidFill>
                  <a:schemeClr val="tx1">
                    <a:lumMod val="75000"/>
                    <a:lumOff val="25000"/>
                  </a:schemeClr>
                </a:solidFill>
              </a:rPr>
              <a:t>tmp</a:t>
            </a:r>
            <a:r>
              <a:rPr lang="en-US" dirty="0">
                <a:solidFill>
                  <a:schemeClr val="tx1">
                    <a:lumMod val="75000"/>
                    <a:lumOff val="25000"/>
                  </a:schemeClr>
                </a:solidFill>
              </a:rPr>
              <a:t>/</a:t>
            </a:r>
            <a:r>
              <a:rPr lang="en-US" dirty="0" err="1">
                <a:solidFill>
                  <a:schemeClr val="tx1">
                    <a:lumMod val="75000"/>
                    <a:lumOff val="25000"/>
                  </a:schemeClr>
                </a:solidFill>
              </a:rPr>
              <a:t>testvol</a:t>
            </a:r>
            <a:r>
              <a:rPr lang="en-US" dirty="0">
                <a:solidFill>
                  <a:schemeClr val="tx1">
                    <a:lumMod val="75000"/>
                    <a:lumOff val="25000"/>
                  </a:schemeClr>
                </a:solidFill>
              </a:rPr>
              <a:t> directory of the container.</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run --mount source=test-</a:t>
            </a:r>
            <a:r>
              <a:rPr lang="en-US" dirty="0" err="1">
                <a:solidFill>
                  <a:schemeClr val="tx1">
                    <a:lumMod val="75000"/>
                    <a:lumOff val="25000"/>
                  </a:schemeClr>
                </a:solidFill>
                <a:latin typeface="Courier New" panose="02070309020205020404" pitchFamily="49" charset="0"/>
                <a:cs typeface="Courier New" panose="02070309020205020404" pitchFamily="49" charset="0"/>
              </a:rPr>
              <a:t>vol,target</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tmp</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testvol</a:t>
            </a:r>
            <a:r>
              <a:rPr lang="en-US" dirty="0">
                <a:solidFill>
                  <a:schemeClr val="tx1">
                    <a:lumMod val="75000"/>
                    <a:lumOff val="25000"/>
                  </a:schemeClr>
                </a:solidFill>
                <a:latin typeface="Courier New" panose="02070309020205020404" pitchFamily="49" charset="0"/>
                <a:cs typeface="Courier New" panose="02070309020205020404" pitchFamily="49" charset="0"/>
              </a:rPr>
              <a:t> -d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rPr>
              <a:t> – same as above.</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run --mount type=</a:t>
            </a:r>
            <a:r>
              <a:rPr lang="en-US" dirty="0" err="1">
                <a:solidFill>
                  <a:schemeClr val="tx1">
                    <a:lumMod val="75000"/>
                    <a:lumOff val="25000"/>
                  </a:schemeClr>
                </a:solidFill>
                <a:latin typeface="Courier New" panose="02070309020205020404" pitchFamily="49" charset="0"/>
                <a:cs typeface="Courier New" panose="02070309020205020404" pitchFamily="49" charset="0"/>
              </a:rPr>
              <a:t>volume,source</a:t>
            </a:r>
            <a:r>
              <a:rPr lang="en-US" dirty="0">
                <a:solidFill>
                  <a:schemeClr val="tx1">
                    <a:lumMod val="75000"/>
                    <a:lumOff val="25000"/>
                  </a:schemeClr>
                </a:solidFill>
                <a:latin typeface="Courier New" panose="02070309020205020404" pitchFamily="49" charset="0"/>
                <a:cs typeface="Courier New" panose="02070309020205020404" pitchFamily="49" charset="0"/>
              </a:rPr>
              <a:t>=test-</a:t>
            </a:r>
            <a:r>
              <a:rPr lang="en-US" dirty="0" err="1">
                <a:solidFill>
                  <a:schemeClr val="tx1">
                    <a:lumMod val="75000"/>
                    <a:lumOff val="25000"/>
                  </a:schemeClr>
                </a:solidFill>
                <a:latin typeface="Courier New" panose="02070309020205020404" pitchFamily="49" charset="0"/>
                <a:cs typeface="Courier New" panose="02070309020205020404" pitchFamily="49" charset="0"/>
              </a:rPr>
              <a:t>vol,target</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tmp</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testvol</a:t>
            </a:r>
            <a:r>
              <a:rPr lang="en-US" dirty="0">
                <a:solidFill>
                  <a:schemeClr val="tx1">
                    <a:lumMod val="75000"/>
                    <a:lumOff val="25000"/>
                  </a:schemeClr>
                </a:solidFill>
                <a:latin typeface="Courier New" panose="02070309020205020404" pitchFamily="49" charset="0"/>
                <a:cs typeface="Courier New" panose="02070309020205020404" pitchFamily="49" charset="0"/>
              </a:rPr>
              <a:t> -d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rPr>
              <a:t> – same as above.</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--mount source=</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nginx-vol,target</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usr</a:t>
            </a:r>
            <a:r>
              <a:rPr lang="en-US" dirty="0">
                <a:solidFill>
                  <a:schemeClr val="tx1">
                    <a:lumMod val="75000"/>
                    <a:lumOff val="25000"/>
                  </a:schemeClr>
                </a:solidFill>
                <a:latin typeface="Courier New" panose="02070309020205020404" pitchFamily="49" charset="0"/>
                <a:cs typeface="Courier New" panose="02070309020205020404" pitchFamily="49" charset="0"/>
              </a:rPr>
              <a:t>/share/</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html,readonly</a:t>
            </a:r>
            <a:r>
              <a:rPr lang="en-US" dirty="0">
                <a:solidFill>
                  <a:schemeClr val="tx1">
                    <a:lumMod val="75000"/>
                    <a:lumOff val="25000"/>
                  </a:schemeClr>
                </a:solidFill>
                <a:latin typeface="Courier New" panose="02070309020205020404" pitchFamily="49" charset="0"/>
                <a:cs typeface="Courier New" panose="02070309020205020404" pitchFamily="49" charset="0"/>
              </a:rPr>
              <a:t>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rPr>
              <a:t> or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-v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latin typeface="Courier New" panose="02070309020205020404" pitchFamily="49" charset="0"/>
                <a:cs typeface="Courier New" panose="02070309020205020404" pitchFamily="49" charset="0"/>
              </a:rPr>
              <a:t>-vol:/</a:t>
            </a:r>
            <a:r>
              <a:rPr lang="en-US" dirty="0" err="1">
                <a:solidFill>
                  <a:schemeClr val="tx1">
                    <a:lumMod val="75000"/>
                    <a:lumOff val="25000"/>
                  </a:schemeClr>
                </a:solidFill>
                <a:latin typeface="Courier New" panose="02070309020205020404" pitchFamily="49" charset="0"/>
                <a:cs typeface="Courier New" panose="02070309020205020404" pitchFamily="49" charset="0"/>
              </a:rPr>
              <a:t>usr</a:t>
            </a:r>
            <a:r>
              <a:rPr lang="en-US" dirty="0">
                <a:solidFill>
                  <a:schemeClr val="tx1">
                    <a:lumMod val="75000"/>
                    <a:lumOff val="25000"/>
                  </a:schemeClr>
                </a:solidFill>
                <a:latin typeface="Courier New" panose="02070309020205020404" pitchFamily="49" charset="0"/>
                <a:cs typeface="Courier New" panose="02070309020205020404" pitchFamily="49" charset="0"/>
              </a:rPr>
              <a:t>/share/</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html:ro</a:t>
            </a:r>
            <a:r>
              <a:rPr lang="en-US" dirty="0">
                <a:solidFill>
                  <a:schemeClr val="tx1">
                    <a:lumMod val="75000"/>
                    <a:lumOff val="25000"/>
                  </a:schemeClr>
                </a:solidFill>
                <a:latin typeface="Courier New" panose="02070309020205020404" pitchFamily="49" charset="0"/>
                <a:cs typeface="Courier New" panose="02070309020205020404" pitchFamily="49" charset="0"/>
              </a:rPr>
              <a:t>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rPr>
              <a:t> – same as above, but mounts the volume as read only.</a:t>
            </a:r>
          </a:p>
          <a:p>
            <a:pPr lvl="1"/>
            <a:endParaRPr lang="en-US" dirty="0">
              <a:solidFill>
                <a:schemeClr val="tx1">
                  <a:lumMod val="75000"/>
                  <a:lumOff val="25000"/>
                </a:schemeClr>
              </a:solidFill>
            </a:endParaRPr>
          </a:p>
          <a:p>
            <a:endParaRPr lang="en-US" dirty="0">
              <a:solidFill>
                <a:schemeClr val="tx1">
                  <a:lumMod val="75000"/>
                  <a:lumOff val="25000"/>
                </a:schemeClr>
              </a:solidFill>
            </a:endParaRPr>
          </a:p>
        </p:txBody>
      </p:sp>
    </p:spTree>
    <p:extLst>
      <p:ext uri="{BB962C8B-B14F-4D97-AF65-F5344CB8AC3E}">
        <p14:creationId xmlns:p14="http://schemas.microsoft.com/office/powerpoint/2010/main" val="7508788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 Manage data – volumes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27</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-v /</a:t>
            </a:r>
            <a:r>
              <a:rPr lang="en-US" dirty="0" err="1">
                <a:solidFill>
                  <a:schemeClr val="tx1">
                    <a:lumMod val="75000"/>
                    <a:lumOff val="25000"/>
                  </a:schemeClr>
                </a:solidFill>
                <a:latin typeface="Courier New" panose="02070309020205020404" pitchFamily="49" charset="0"/>
                <a:cs typeface="Courier New" panose="02070309020205020404" pitchFamily="49" charset="0"/>
              </a:rPr>
              <a:t>usr</a:t>
            </a:r>
            <a:r>
              <a:rPr lang="en-US" dirty="0">
                <a:solidFill>
                  <a:schemeClr val="tx1">
                    <a:lumMod val="75000"/>
                    <a:lumOff val="25000"/>
                  </a:schemeClr>
                </a:solidFill>
                <a:latin typeface="Courier New" panose="02070309020205020404" pitchFamily="49" charset="0"/>
                <a:cs typeface="Courier New" panose="02070309020205020404" pitchFamily="49" charset="0"/>
              </a:rPr>
              <a:t>/share/</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latin typeface="Courier New" panose="02070309020205020404" pitchFamily="49" charset="0"/>
                <a:cs typeface="Courier New" panose="02070309020205020404" pitchFamily="49" charset="0"/>
              </a:rPr>
              <a:t>/html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rPr>
              <a:t> or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--mount target=/</a:t>
            </a:r>
            <a:r>
              <a:rPr lang="en-US" dirty="0" err="1">
                <a:solidFill>
                  <a:schemeClr val="tx1">
                    <a:lumMod val="75000"/>
                    <a:lumOff val="25000"/>
                  </a:schemeClr>
                </a:solidFill>
                <a:latin typeface="Courier New" panose="02070309020205020404" pitchFamily="49" charset="0"/>
                <a:cs typeface="Courier New" panose="02070309020205020404" pitchFamily="49" charset="0"/>
              </a:rPr>
              <a:t>usr</a:t>
            </a:r>
            <a:r>
              <a:rPr lang="en-US" dirty="0">
                <a:solidFill>
                  <a:schemeClr val="tx1">
                    <a:lumMod val="75000"/>
                    <a:lumOff val="25000"/>
                  </a:schemeClr>
                </a:solidFill>
                <a:latin typeface="Courier New" panose="02070309020205020404" pitchFamily="49" charset="0"/>
                <a:cs typeface="Courier New" panose="02070309020205020404" pitchFamily="49" charset="0"/>
              </a:rPr>
              <a:t>/share/</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latin typeface="Courier New" panose="02070309020205020404" pitchFamily="49" charset="0"/>
                <a:cs typeface="Courier New" panose="02070309020205020404" pitchFamily="49" charset="0"/>
              </a:rPr>
              <a:t>/html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rPr>
              <a:t> – Creates and uses an anonymous volume. The anonymous volume does not get automatically deleted when the container stops.</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--rm -v /</a:t>
            </a:r>
            <a:r>
              <a:rPr lang="en-US" dirty="0" err="1">
                <a:solidFill>
                  <a:schemeClr val="tx1">
                    <a:lumMod val="75000"/>
                    <a:lumOff val="25000"/>
                  </a:schemeClr>
                </a:solidFill>
                <a:latin typeface="Courier New" panose="02070309020205020404" pitchFamily="49" charset="0"/>
                <a:cs typeface="Courier New" panose="02070309020205020404" pitchFamily="49" charset="0"/>
              </a:rPr>
              <a:t>usr</a:t>
            </a:r>
            <a:r>
              <a:rPr lang="en-US" dirty="0">
                <a:solidFill>
                  <a:schemeClr val="tx1">
                    <a:lumMod val="75000"/>
                    <a:lumOff val="25000"/>
                  </a:schemeClr>
                </a:solidFill>
                <a:latin typeface="Courier New" panose="02070309020205020404" pitchFamily="49" charset="0"/>
                <a:cs typeface="Courier New" panose="02070309020205020404" pitchFamily="49" charset="0"/>
              </a:rPr>
              <a:t>/share/</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latin typeface="Courier New" panose="02070309020205020404" pitchFamily="49" charset="0"/>
                <a:cs typeface="Courier New" panose="02070309020205020404" pitchFamily="49" charset="0"/>
              </a:rPr>
              <a:t>/html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rPr>
              <a:t> or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--rm --mount target=/</a:t>
            </a:r>
            <a:r>
              <a:rPr lang="en-US" dirty="0" err="1">
                <a:solidFill>
                  <a:schemeClr val="tx1">
                    <a:lumMod val="75000"/>
                    <a:lumOff val="25000"/>
                  </a:schemeClr>
                </a:solidFill>
                <a:latin typeface="Courier New" panose="02070309020205020404" pitchFamily="49" charset="0"/>
                <a:cs typeface="Courier New" panose="02070309020205020404" pitchFamily="49" charset="0"/>
              </a:rPr>
              <a:t>usr</a:t>
            </a:r>
            <a:r>
              <a:rPr lang="en-US" dirty="0">
                <a:solidFill>
                  <a:schemeClr val="tx1">
                    <a:lumMod val="75000"/>
                    <a:lumOff val="25000"/>
                  </a:schemeClr>
                </a:solidFill>
                <a:latin typeface="Courier New" panose="02070309020205020404" pitchFamily="49" charset="0"/>
                <a:cs typeface="Courier New" panose="02070309020205020404" pitchFamily="49" charset="0"/>
              </a:rPr>
              <a:t>/share/</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latin typeface="Courier New" panose="02070309020205020404" pitchFamily="49" charset="0"/>
                <a:cs typeface="Courier New" panose="02070309020205020404" pitchFamily="49" charset="0"/>
              </a:rPr>
              <a:t>/html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rPr>
              <a:t> – Creates and uses an anonymous volume. When the container stops, it is removed and the anonymous volume is also removed.</a:t>
            </a:r>
          </a:p>
          <a:p>
            <a:r>
              <a:rPr lang="en-US" dirty="0">
                <a:solidFill>
                  <a:schemeClr val="tx1">
                    <a:lumMod val="75000"/>
                    <a:lumOff val="25000"/>
                  </a:schemeClr>
                </a:solidFill>
              </a:rPr>
              <a:t>When a volume being mounted to the container is empty, but the container has some files in the mount path, docker automatically copies the files in the container to the volume.</a:t>
            </a:r>
          </a:p>
          <a:p>
            <a:r>
              <a:rPr lang="en-US" dirty="0">
                <a:solidFill>
                  <a:schemeClr val="tx1">
                    <a:lumMod val="75000"/>
                    <a:lumOff val="25000"/>
                  </a:schemeClr>
                </a:solidFill>
              </a:rPr>
              <a:t>If the volume being mounted is not empty and the container has some files in the mount path, the container files get obscured by the volume’s files.</a:t>
            </a:r>
          </a:p>
          <a:p>
            <a:pPr lvl="1"/>
            <a:endParaRPr lang="en-US" dirty="0">
              <a:solidFill>
                <a:schemeClr val="tx1">
                  <a:lumMod val="75000"/>
                  <a:lumOff val="25000"/>
                </a:schemeClr>
              </a:solidFill>
            </a:endParaRPr>
          </a:p>
          <a:p>
            <a:pPr lvl="1"/>
            <a:endParaRPr lang="en-US" dirty="0">
              <a:solidFill>
                <a:schemeClr val="tx1">
                  <a:lumMod val="75000"/>
                  <a:lumOff val="25000"/>
                </a:schemeClr>
              </a:solidFill>
            </a:endParaRPr>
          </a:p>
          <a:p>
            <a:pPr lvl="1"/>
            <a:endParaRPr lang="en-US" dirty="0">
              <a:solidFill>
                <a:schemeClr val="tx1">
                  <a:lumMod val="75000"/>
                  <a:lumOff val="25000"/>
                </a:schemeClr>
              </a:solidFill>
            </a:endParaRPr>
          </a:p>
          <a:p>
            <a:endParaRPr lang="en-US" dirty="0">
              <a:solidFill>
                <a:schemeClr val="tx1">
                  <a:lumMod val="75000"/>
                  <a:lumOff val="25000"/>
                </a:schemeClr>
              </a:solidFill>
            </a:endParaRPr>
          </a:p>
        </p:txBody>
      </p:sp>
    </p:spTree>
    <p:extLst>
      <p:ext uri="{BB962C8B-B14F-4D97-AF65-F5344CB8AC3E}">
        <p14:creationId xmlns:p14="http://schemas.microsoft.com/office/powerpoint/2010/main" val="17338268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 Manage data – </a:t>
            </a:r>
            <a:r>
              <a:rPr lang="en-US" dirty="0" err="1">
                <a:solidFill>
                  <a:schemeClr val="tx1">
                    <a:lumMod val="75000"/>
                    <a:lumOff val="25000"/>
                  </a:schemeClr>
                </a:solidFill>
              </a:rPr>
              <a:t>tmpfs</a:t>
            </a:r>
            <a:r>
              <a:rPr lang="en-US" dirty="0">
                <a:solidFill>
                  <a:schemeClr val="tx1">
                    <a:lumMod val="75000"/>
                    <a:lumOff val="25000"/>
                  </a:schemeClr>
                </a:solidFill>
              </a:rPr>
              <a:t> mounts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28</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If your container generates non-persistent state data, consider using a </a:t>
            </a:r>
            <a:r>
              <a:rPr lang="en-US" dirty="0" err="1">
                <a:solidFill>
                  <a:schemeClr val="tx1">
                    <a:lumMod val="75000"/>
                    <a:lumOff val="25000"/>
                  </a:schemeClr>
                </a:solidFill>
              </a:rPr>
              <a:t>tmpfs</a:t>
            </a:r>
            <a:r>
              <a:rPr lang="en-US" dirty="0">
                <a:solidFill>
                  <a:schemeClr val="tx1">
                    <a:lumMod val="75000"/>
                    <a:lumOff val="25000"/>
                  </a:schemeClr>
                </a:solidFill>
              </a:rPr>
              <a:t> mount to avoid storing the data anywhere permanently, and to increase the container’s performance by avoiding writing into the container’s writable layer.</a:t>
            </a:r>
          </a:p>
          <a:p>
            <a:r>
              <a:rPr lang="en-US" dirty="0">
                <a:solidFill>
                  <a:schemeClr val="tx1">
                    <a:lumMod val="75000"/>
                    <a:lumOff val="25000"/>
                  </a:schemeClr>
                </a:solidFill>
              </a:rPr>
              <a:t>A </a:t>
            </a:r>
            <a:r>
              <a:rPr lang="en-US" dirty="0" err="1">
                <a:solidFill>
                  <a:schemeClr val="tx1">
                    <a:lumMod val="75000"/>
                    <a:lumOff val="25000"/>
                  </a:schemeClr>
                </a:solidFill>
              </a:rPr>
              <a:t>tmpfs</a:t>
            </a:r>
            <a:r>
              <a:rPr lang="en-US" dirty="0">
                <a:solidFill>
                  <a:schemeClr val="tx1">
                    <a:lumMod val="75000"/>
                    <a:lumOff val="25000"/>
                  </a:schemeClr>
                </a:solidFill>
              </a:rPr>
              <a:t> mount is temporary, and only persisted in the host memory. When the container stops, the </a:t>
            </a:r>
            <a:r>
              <a:rPr lang="en-US" dirty="0" err="1">
                <a:solidFill>
                  <a:schemeClr val="tx1">
                    <a:lumMod val="75000"/>
                    <a:lumOff val="25000"/>
                  </a:schemeClr>
                </a:solidFill>
              </a:rPr>
              <a:t>tmpfs</a:t>
            </a:r>
            <a:r>
              <a:rPr lang="en-US" dirty="0">
                <a:solidFill>
                  <a:schemeClr val="tx1">
                    <a:lumMod val="75000"/>
                    <a:lumOff val="25000"/>
                  </a:schemeClr>
                </a:solidFill>
              </a:rPr>
              <a:t> mount is removed, and files written there won’t be persisted.</a:t>
            </a:r>
          </a:p>
          <a:p>
            <a:r>
              <a:rPr lang="en-US" dirty="0">
                <a:solidFill>
                  <a:schemeClr val="tx1">
                    <a:lumMod val="75000"/>
                    <a:lumOff val="25000"/>
                  </a:schemeClr>
                </a:solidFill>
              </a:rPr>
              <a:t>Available only on Linux.</a:t>
            </a:r>
          </a:p>
          <a:p>
            <a:r>
              <a:rPr lang="en-US" dirty="0">
                <a:solidFill>
                  <a:schemeClr val="tx1">
                    <a:lumMod val="75000"/>
                    <a:lumOff val="25000"/>
                  </a:schemeClr>
                </a:solidFill>
              </a:rPr>
              <a:t>Unlike volumes and bind mounts, </a:t>
            </a:r>
            <a:r>
              <a:rPr lang="en-US" dirty="0" err="1">
                <a:solidFill>
                  <a:schemeClr val="tx1">
                    <a:lumMod val="75000"/>
                    <a:lumOff val="25000"/>
                  </a:schemeClr>
                </a:solidFill>
              </a:rPr>
              <a:t>tmpfs</a:t>
            </a:r>
            <a:r>
              <a:rPr lang="en-US" dirty="0">
                <a:solidFill>
                  <a:schemeClr val="tx1">
                    <a:lumMod val="75000"/>
                    <a:lumOff val="25000"/>
                  </a:schemeClr>
                </a:solidFill>
              </a:rPr>
              <a:t> mounts cant be shared between containers.</a:t>
            </a:r>
          </a:p>
          <a:p>
            <a:r>
              <a:rPr lang="en-US" dirty="0">
                <a:solidFill>
                  <a:schemeClr val="tx1">
                    <a:lumMod val="75000"/>
                    <a:lumOff val="25000"/>
                  </a:schemeClr>
                </a:solidFill>
              </a:rPr>
              <a:t>Two ways to specify </a:t>
            </a:r>
            <a:r>
              <a:rPr lang="en-US" dirty="0" err="1">
                <a:solidFill>
                  <a:schemeClr val="tx1">
                    <a:lumMod val="75000"/>
                    <a:lumOff val="25000"/>
                  </a:schemeClr>
                </a:solidFill>
              </a:rPr>
              <a:t>tmpfs</a:t>
            </a:r>
            <a:r>
              <a:rPr lang="en-US" dirty="0">
                <a:solidFill>
                  <a:schemeClr val="tx1">
                    <a:lumMod val="75000"/>
                    <a:lumOff val="25000"/>
                  </a:schemeClr>
                </a:solidFill>
              </a:rPr>
              <a:t> mounts in docker run command - --</a:t>
            </a:r>
            <a:r>
              <a:rPr lang="en-US" dirty="0" err="1">
                <a:solidFill>
                  <a:schemeClr val="tx1">
                    <a:lumMod val="75000"/>
                    <a:lumOff val="25000"/>
                  </a:schemeClr>
                </a:solidFill>
              </a:rPr>
              <a:t>tmpfs</a:t>
            </a:r>
            <a:r>
              <a:rPr lang="en-US" dirty="0">
                <a:solidFill>
                  <a:schemeClr val="tx1">
                    <a:lumMod val="75000"/>
                    <a:lumOff val="25000"/>
                  </a:schemeClr>
                </a:solidFill>
              </a:rPr>
              <a:t> and --mount options.</a:t>
            </a:r>
          </a:p>
          <a:p>
            <a:r>
              <a:rPr lang="en-US" dirty="0">
                <a:solidFill>
                  <a:schemeClr val="tx1">
                    <a:lumMod val="75000"/>
                    <a:lumOff val="25000"/>
                  </a:schemeClr>
                </a:solidFill>
              </a:rPr>
              <a:t>Examples:</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--mount type=</a:t>
            </a:r>
            <a:r>
              <a:rPr lang="en-US" dirty="0" err="1">
                <a:solidFill>
                  <a:schemeClr val="tx1">
                    <a:lumMod val="75000"/>
                    <a:lumOff val="25000"/>
                  </a:schemeClr>
                </a:solidFill>
                <a:latin typeface="Courier New" panose="02070309020205020404" pitchFamily="49" charset="0"/>
                <a:cs typeface="Courier New" panose="02070309020205020404" pitchFamily="49" charset="0"/>
              </a:rPr>
              <a:t>tmpfs,destination</a:t>
            </a:r>
            <a:r>
              <a:rPr lang="en-US" dirty="0">
                <a:solidFill>
                  <a:schemeClr val="tx1">
                    <a:lumMod val="75000"/>
                    <a:lumOff val="25000"/>
                  </a:schemeClr>
                </a:solidFill>
                <a:latin typeface="Courier New" panose="02070309020205020404" pitchFamily="49" charset="0"/>
                <a:cs typeface="Courier New" panose="02070309020205020404" pitchFamily="49" charset="0"/>
              </a:rPr>
              <a:t>=/app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rPr>
              <a:t> or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a:t>
            </a:r>
            <a:r>
              <a:rPr lang="en-US" dirty="0" err="1">
                <a:solidFill>
                  <a:schemeClr val="tx1">
                    <a:lumMod val="75000"/>
                    <a:lumOff val="25000"/>
                  </a:schemeClr>
                </a:solidFill>
                <a:latin typeface="Courier New" panose="02070309020205020404" pitchFamily="49" charset="0"/>
                <a:cs typeface="Courier New" panose="02070309020205020404" pitchFamily="49" charset="0"/>
              </a:rPr>
              <a:t>tmpfs</a:t>
            </a:r>
            <a:r>
              <a:rPr lang="en-US" dirty="0">
                <a:solidFill>
                  <a:schemeClr val="tx1">
                    <a:lumMod val="75000"/>
                    <a:lumOff val="25000"/>
                  </a:schemeClr>
                </a:solidFill>
                <a:latin typeface="Courier New" panose="02070309020205020404" pitchFamily="49" charset="0"/>
                <a:cs typeface="Courier New" panose="02070309020205020404" pitchFamily="49" charset="0"/>
              </a:rPr>
              <a:t> /app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endParaRPr lang="en-US" dirty="0">
              <a:solidFill>
                <a:schemeClr val="tx1">
                  <a:lumMod val="75000"/>
                  <a:lumOff val="25000"/>
                </a:schemeClr>
              </a:solidFill>
              <a:latin typeface="Courier New" panose="02070309020205020404" pitchFamily="49" charset="0"/>
              <a:cs typeface="Courier New" panose="02070309020205020404" pitchFamily="49" charset="0"/>
            </a:endParaRP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container inspect &lt;&lt;container-name&gt;&gt;</a:t>
            </a:r>
            <a:r>
              <a:rPr lang="en-US" dirty="0">
                <a:solidFill>
                  <a:schemeClr val="tx1">
                    <a:lumMod val="75000"/>
                    <a:lumOff val="25000"/>
                  </a:schemeClr>
                </a:solidFill>
              </a:rPr>
              <a:t> - Check the “Mounts” section in the output.</a:t>
            </a:r>
          </a:p>
        </p:txBody>
      </p:sp>
    </p:spTree>
    <p:extLst>
      <p:ext uri="{BB962C8B-B14F-4D97-AF65-F5344CB8AC3E}">
        <p14:creationId xmlns:p14="http://schemas.microsoft.com/office/powerpoint/2010/main" val="9595252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 Manage data – </a:t>
            </a:r>
            <a:r>
              <a:rPr lang="en-US" dirty="0" err="1">
                <a:solidFill>
                  <a:schemeClr val="tx1">
                    <a:lumMod val="75000"/>
                    <a:lumOff val="25000"/>
                  </a:schemeClr>
                </a:solidFill>
              </a:rPr>
              <a:t>tmpfs</a:t>
            </a:r>
            <a:r>
              <a:rPr lang="en-US" dirty="0">
                <a:solidFill>
                  <a:schemeClr val="tx1">
                    <a:lumMod val="75000"/>
                    <a:lumOff val="25000"/>
                  </a:schemeClr>
                </a:solidFill>
              </a:rPr>
              <a:t> mounts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29</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err="1">
                <a:solidFill>
                  <a:schemeClr val="tx1">
                    <a:lumMod val="75000"/>
                    <a:lumOff val="25000"/>
                  </a:schemeClr>
                </a:solidFill>
              </a:rPr>
              <a:t>tmpfs</a:t>
            </a:r>
            <a:r>
              <a:rPr lang="en-US" dirty="0">
                <a:solidFill>
                  <a:schemeClr val="tx1">
                    <a:lumMod val="75000"/>
                    <a:lumOff val="25000"/>
                  </a:schemeClr>
                </a:solidFill>
              </a:rPr>
              <a:t> options – can be specified only with the --mount option.</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--mount type=</a:t>
            </a:r>
            <a:r>
              <a:rPr lang="en-US" dirty="0" err="1">
                <a:solidFill>
                  <a:schemeClr val="tx1">
                    <a:lumMod val="75000"/>
                    <a:lumOff val="25000"/>
                  </a:schemeClr>
                </a:solidFill>
                <a:latin typeface="Courier New" panose="02070309020205020404" pitchFamily="49" charset="0"/>
                <a:cs typeface="Courier New" panose="02070309020205020404" pitchFamily="49" charset="0"/>
              </a:rPr>
              <a:t>tmpfs,destination</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app,tmpfs</a:t>
            </a:r>
            <a:r>
              <a:rPr lang="en-US" dirty="0">
                <a:solidFill>
                  <a:schemeClr val="tx1">
                    <a:lumMod val="75000"/>
                    <a:lumOff val="25000"/>
                  </a:schemeClr>
                </a:solidFill>
                <a:latin typeface="Courier New" panose="02070309020205020404" pitchFamily="49" charset="0"/>
                <a:cs typeface="Courier New" panose="02070309020205020404" pitchFamily="49" charset="0"/>
              </a:rPr>
              <a:t>-mode=1770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rPr>
              <a:t> – Sets permissions for newly created files in the mount to 1770 – the first “1” is the sticky bit while others are standard permissions as expected by </a:t>
            </a:r>
            <a:r>
              <a:rPr lang="en-US" dirty="0" err="1">
                <a:solidFill>
                  <a:schemeClr val="tx1">
                    <a:lumMod val="75000"/>
                    <a:lumOff val="25000"/>
                  </a:schemeClr>
                </a:solidFill>
              </a:rPr>
              <a:t>chmod</a:t>
            </a:r>
            <a:r>
              <a:rPr lang="en-US" dirty="0">
                <a:solidFill>
                  <a:schemeClr val="tx1">
                    <a:lumMod val="75000"/>
                    <a:lumOff val="25000"/>
                  </a:schemeClr>
                </a:solidFill>
              </a:rPr>
              <a:t> command.</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run -d --mount type=</a:t>
            </a:r>
            <a:r>
              <a:rPr lang="en-US" dirty="0" err="1">
                <a:solidFill>
                  <a:schemeClr val="tx1">
                    <a:lumMod val="75000"/>
                    <a:lumOff val="25000"/>
                  </a:schemeClr>
                </a:solidFill>
                <a:latin typeface="Courier New" panose="02070309020205020404" pitchFamily="49" charset="0"/>
                <a:cs typeface="Courier New" panose="02070309020205020404" pitchFamily="49" charset="0"/>
              </a:rPr>
              <a:t>tmpfs,destination</a:t>
            </a:r>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app,tmpfs</a:t>
            </a:r>
            <a:r>
              <a:rPr lang="en-US" dirty="0">
                <a:solidFill>
                  <a:schemeClr val="tx1">
                    <a:lumMod val="75000"/>
                    <a:lumOff val="25000"/>
                  </a:schemeClr>
                </a:solidFill>
                <a:latin typeface="Courier New" panose="02070309020205020404" pitchFamily="49" charset="0"/>
                <a:cs typeface="Courier New" panose="02070309020205020404" pitchFamily="49" charset="0"/>
              </a:rPr>
              <a:t>-size=1000000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rPr>
              <a:t> – Limits the size of the </a:t>
            </a:r>
            <a:r>
              <a:rPr lang="en-US" dirty="0" err="1">
                <a:solidFill>
                  <a:schemeClr val="tx1">
                    <a:lumMod val="75000"/>
                    <a:lumOff val="25000"/>
                  </a:schemeClr>
                </a:solidFill>
              </a:rPr>
              <a:t>tmpfs</a:t>
            </a:r>
            <a:r>
              <a:rPr lang="en-US" dirty="0">
                <a:solidFill>
                  <a:schemeClr val="tx1">
                    <a:lumMod val="75000"/>
                    <a:lumOff val="25000"/>
                  </a:schemeClr>
                </a:solidFill>
              </a:rPr>
              <a:t> mount to the specified number of bytes.</a:t>
            </a:r>
          </a:p>
        </p:txBody>
      </p:sp>
    </p:spTree>
    <p:extLst>
      <p:ext uri="{BB962C8B-B14F-4D97-AF65-F5344CB8AC3E}">
        <p14:creationId xmlns:p14="http://schemas.microsoft.com/office/powerpoint/2010/main" val="21058942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Package application as image</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3</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a:xfrm>
            <a:off x="390527" y="1242147"/>
            <a:ext cx="8353233" cy="3383432"/>
          </a:xfrm>
        </p:spPr>
        <p:txBody>
          <a:bodyPr>
            <a:noAutofit/>
          </a:bodyPr>
          <a:lstStyle/>
          <a:p>
            <a:r>
              <a:rPr lang="en-US" dirty="0">
                <a:solidFill>
                  <a:schemeClr val="tx1">
                    <a:lumMod val="75000"/>
                    <a:lumOff val="25000"/>
                  </a:schemeClr>
                </a:solidFill>
              </a:rPr>
              <a:t>An “image” is a self-sufficient application binary (a tar archive) which includes:</a:t>
            </a:r>
          </a:p>
          <a:p>
            <a:pPr lvl="1"/>
            <a:r>
              <a:rPr lang="en-US" dirty="0">
                <a:solidFill>
                  <a:schemeClr val="tx1">
                    <a:lumMod val="75000"/>
                    <a:lumOff val="25000"/>
                  </a:schemeClr>
                </a:solidFill>
              </a:rPr>
              <a:t>The application binary (“.war”, “.ear”, “.jar”, etc.)</a:t>
            </a:r>
          </a:p>
          <a:p>
            <a:pPr lvl="1"/>
            <a:r>
              <a:rPr lang="en-US" dirty="0">
                <a:solidFill>
                  <a:schemeClr val="tx1">
                    <a:lumMod val="75000"/>
                    <a:lumOff val="25000"/>
                  </a:schemeClr>
                </a:solidFill>
              </a:rPr>
              <a:t>All dependencies of the application such as:</a:t>
            </a:r>
          </a:p>
          <a:p>
            <a:pPr lvl="2"/>
            <a:r>
              <a:rPr lang="en-US" dirty="0">
                <a:solidFill>
                  <a:schemeClr val="tx1">
                    <a:lumMod val="75000"/>
                    <a:lumOff val="25000"/>
                  </a:schemeClr>
                </a:solidFill>
              </a:rPr>
              <a:t>Any app/web server to run the application.</a:t>
            </a:r>
          </a:p>
          <a:p>
            <a:pPr lvl="2"/>
            <a:r>
              <a:rPr lang="en-US" dirty="0">
                <a:solidFill>
                  <a:schemeClr val="tx1">
                    <a:lumMod val="75000"/>
                    <a:lumOff val="25000"/>
                  </a:schemeClr>
                </a:solidFill>
              </a:rPr>
              <a:t>Base frameworks, languages, binaries, needed to run the application (JDK, python, etc.)</a:t>
            </a:r>
          </a:p>
          <a:p>
            <a:pPr lvl="2"/>
            <a:r>
              <a:rPr lang="en-US" dirty="0">
                <a:solidFill>
                  <a:schemeClr val="tx1">
                    <a:lumMod val="75000"/>
                    <a:lumOff val="25000"/>
                  </a:schemeClr>
                </a:solidFill>
              </a:rPr>
              <a:t>A tiny version of the OS (minus the kernel)</a:t>
            </a:r>
          </a:p>
          <a:p>
            <a:r>
              <a:rPr lang="en-US" dirty="0">
                <a:solidFill>
                  <a:schemeClr val="tx1">
                    <a:lumMod val="75000"/>
                    <a:lumOff val="25000"/>
                  </a:schemeClr>
                </a:solidFill>
              </a:rPr>
              <a:t>An application instance launched from an image is called a container.</a:t>
            </a:r>
          </a:p>
          <a:p>
            <a:r>
              <a:rPr lang="en-US" dirty="0">
                <a:solidFill>
                  <a:schemeClr val="tx1">
                    <a:lumMod val="75000"/>
                    <a:lumOff val="25000"/>
                  </a:schemeClr>
                </a:solidFill>
              </a:rPr>
              <a:t>You can launch multiple applications instances from the same image i.e. you can launch multiple containers from the same image.</a:t>
            </a:r>
          </a:p>
          <a:p>
            <a:r>
              <a:rPr lang="en-US" dirty="0">
                <a:solidFill>
                  <a:schemeClr val="tx1">
                    <a:lumMod val="75000"/>
                    <a:lumOff val="25000"/>
                  </a:schemeClr>
                </a:solidFill>
              </a:rPr>
              <a:t>Containers are completely isolated from one another, imagine a container to be a tiny, lightweight virtual machine.</a:t>
            </a:r>
          </a:p>
          <a:p>
            <a:r>
              <a:rPr lang="en-US" dirty="0">
                <a:solidFill>
                  <a:schemeClr val="tx1">
                    <a:lumMod val="75000"/>
                    <a:lumOff val="25000"/>
                  </a:schemeClr>
                </a:solidFill>
              </a:rPr>
              <a:t>Technologies that can build images and then launch applications from those images – Docker, </a:t>
            </a:r>
            <a:r>
              <a:rPr lang="en-US" dirty="0" err="1">
                <a:solidFill>
                  <a:schemeClr val="tx1">
                    <a:lumMod val="75000"/>
                    <a:lumOff val="25000"/>
                  </a:schemeClr>
                </a:solidFill>
              </a:rPr>
              <a:t>rkt</a:t>
            </a:r>
            <a:r>
              <a:rPr lang="en-US" dirty="0">
                <a:solidFill>
                  <a:schemeClr val="tx1">
                    <a:lumMod val="75000"/>
                    <a:lumOff val="25000"/>
                  </a:schemeClr>
                </a:solidFill>
              </a:rPr>
              <a:t>, LXC, etc.</a:t>
            </a:r>
          </a:p>
        </p:txBody>
      </p:sp>
    </p:spTree>
    <p:extLst>
      <p:ext uri="{BB962C8B-B14F-4D97-AF65-F5344CB8AC3E}">
        <p14:creationId xmlns:p14="http://schemas.microsoft.com/office/powerpoint/2010/main" val="24405399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Building images interactively</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30</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Build an image from a running container. Not the preferred method.</a:t>
            </a:r>
          </a:p>
          <a:p>
            <a:pPr lvl="1"/>
            <a:r>
              <a:rPr lang="en-US" dirty="0">
                <a:solidFill>
                  <a:schemeClr val="tx1">
                    <a:lumMod val="75000"/>
                    <a:lumOff val="25000"/>
                  </a:schemeClr>
                </a:solidFill>
              </a:rPr>
              <a:t>Start a container using the base image you want to work with.</a:t>
            </a:r>
          </a:p>
          <a:p>
            <a:pPr lvl="1"/>
            <a:r>
              <a:rPr lang="en-US" dirty="0">
                <a:solidFill>
                  <a:schemeClr val="tx1">
                    <a:lumMod val="75000"/>
                    <a:lumOff val="25000"/>
                  </a:schemeClr>
                </a:solidFill>
              </a:rPr>
              <a:t>Perform needed installation and configuration to get your application up and running.</a:t>
            </a:r>
          </a:p>
          <a:p>
            <a:pPr lvl="1"/>
            <a:r>
              <a:rPr lang="en-US" dirty="0">
                <a:solidFill>
                  <a:schemeClr val="tx1">
                    <a:lumMod val="75000"/>
                    <a:lumOff val="25000"/>
                  </a:schemeClr>
                </a:solidFill>
              </a:rPr>
              <a:t>Use “</a:t>
            </a:r>
            <a:r>
              <a:rPr lang="en-US" b="0" dirty="0">
                <a:solidFill>
                  <a:schemeClr val="tx1">
                    <a:lumMod val="75000"/>
                    <a:lumOff val="25000"/>
                  </a:schemeClr>
                </a:solidFill>
              </a:rPr>
              <a:t>docker commit</a:t>
            </a:r>
            <a:r>
              <a:rPr lang="en-US" dirty="0">
                <a:solidFill>
                  <a:schemeClr val="tx1">
                    <a:lumMod val="75000"/>
                    <a:lumOff val="25000"/>
                  </a:schemeClr>
                </a:solidFill>
              </a:rPr>
              <a:t>” command to create an image out of the container.</a:t>
            </a:r>
          </a:p>
          <a:p>
            <a:r>
              <a:rPr lang="en-US" dirty="0">
                <a:solidFill>
                  <a:schemeClr val="tx1">
                    <a:lumMod val="75000"/>
                    <a:lumOff val="25000"/>
                  </a:schemeClr>
                </a:solidFill>
              </a:rPr>
              <a:t>Example:</a:t>
            </a:r>
          </a:p>
          <a:p>
            <a:pPr lvl="1"/>
            <a:r>
              <a:rPr lang="en-US" dirty="0">
                <a:solidFill>
                  <a:schemeClr val="tx1">
                    <a:lumMod val="75000"/>
                    <a:lumOff val="25000"/>
                  </a:schemeClr>
                </a:solidFill>
              </a:rPr>
              <a:t>Prepare the container</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docker run --name </a:t>
            </a:r>
            <a:r>
              <a:rPr lang="en-US" dirty="0" err="1">
                <a:solidFill>
                  <a:schemeClr val="tx1">
                    <a:lumMod val="75000"/>
                    <a:lumOff val="25000"/>
                  </a:schemeClr>
                </a:solidFill>
                <a:latin typeface="Courier New" panose="02070309020205020404" pitchFamily="49" charset="0"/>
                <a:cs typeface="Courier New" panose="02070309020205020404" pitchFamily="49" charset="0"/>
              </a:rPr>
              <a:t>myapp</a:t>
            </a:r>
            <a:r>
              <a:rPr lang="en-US" dirty="0">
                <a:solidFill>
                  <a:schemeClr val="tx1">
                    <a:lumMod val="75000"/>
                    <a:lumOff val="25000"/>
                  </a:schemeClr>
                </a:solidFill>
                <a:latin typeface="Courier New" panose="02070309020205020404" pitchFamily="49" charset="0"/>
                <a:cs typeface="Courier New" panose="02070309020205020404" pitchFamily="49" charset="0"/>
              </a:rPr>
              <a:t> -it ubuntu</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apt install vim</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vim testfile.txt</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exit</a:t>
            </a:r>
          </a:p>
          <a:p>
            <a:pPr lvl="1"/>
            <a:r>
              <a:rPr lang="en-US" dirty="0">
                <a:solidFill>
                  <a:schemeClr val="tx1">
                    <a:lumMod val="75000"/>
                    <a:lumOff val="25000"/>
                  </a:schemeClr>
                </a:solidFill>
              </a:rPr>
              <a:t>Inspect changes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diff </a:t>
            </a:r>
            <a:r>
              <a:rPr lang="en-US" dirty="0" err="1">
                <a:solidFill>
                  <a:schemeClr val="tx1">
                    <a:lumMod val="75000"/>
                    <a:lumOff val="25000"/>
                  </a:schemeClr>
                </a:solidFill>
                <a:latin typeface="Courier New" panose="02070309020205020404" pitchFamily="49" charset="0"/>
                <a:cs typeface="Courier New" panose="02070309020205020404" pitchFamily="49" charset="0"/>
              </a:rPr>
              <a:t>myapp</a:t>
            </a:r>
            <a:endParaRPr lang="en-US" dirty="0">
              <a:solidFill>
                <a:schemeClr val="tx1">
                  <a:lumMod val="75000"/>
                  <a:lumOff val="25000"/>
                </a:schemeClr>
              </a:solidFill>
              <a:latin typeface="Courier New" panose="02070309020205020404" pitchFamily="49" charset="0"/>
              <a:cs typeface="Courier New" panose="02070309020205020404" pitchFamily="49" charset="0"/>
            </a:endParaRPr>
          </a:p>
          <a:p>
            <a:pPr lvl="1"/>
            <a:r>
              <a:rPr lang="en-US" dirty="0">
                <a:solidFill>
                  <a:schemeClr val="tx1">
                    <a:lumMod val="75000"/>
                    <a:lumOff val="25000"/>
                  </a:schemeClr>
                </a:solidFill>
              </a:rPr>
              <a:t>Commit to create the image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commit </a:t>
            </a:r>
            <a:r>
              <a:rPr lang="en-US" dirty="0" err="1">
                <a:solidFill>
                  <a:schemeClr val="tx1">
                    <a:lumMod val="75000"/>
                    <a:lumOff val="25000"/>
                  </a:schemeClr>
                </a:solidFill>
                <a:latin typeface="Courier New" panose="02070309020205020404" pitchFamily="49" charset="0"/>
                <a:cs typeface="Courier New" panose="02070309020205020404" pitchFamily="49" charset="0"/>
              </a:rPr>
              <a:t>myapp</a:t>
            </a:r>
            <a:r>
              <a:rPr lang="en-US" dirty="0">
                <a:solidFill>
                  <a:schemeClr val="tx1">
                    <a:lumMod val="75000"/>
                    <a:lumOff val="25000"/>
                  </a:schemeClr>
                </a:solidFill>
                <a:latin typeface="Courier New" panose="02070309020205020404" pitchFamily="49" charset="0"/>
                <a:cs typeface="Courier New" panose="02070309020205020404" pitchFamily="49" charset="0"/>
              </a:rPr>
              <a:t> myappimg:1.0.0</a:t>
            </a:r>
          </a:p>
          <a:p>
            <a:pPr lvl="1"/>
            <a:r>
              <a:rPr lang="en-US" dirty="0">
                <a:solidFill>
                  <a:schemeClr val="tx1">
                    <a:lumMod val="75000"/>
                    <a:lumOff val="25000"/>
                  </a:schemeClr>
                </a:solidFill>
              </a:rPr>
              <a:t>Test by starting a container – </a:t>
            </a:r>
            <a:r>
              <a:rPr lang="en-US" dirty="0">
                <a:solidFill>
                  <a:schemeClr val="tx1">
                    <a:lumMod val="75000"/>
                    <a:lumOff val="25000"/>
                  </a:schemeClr>
                </a:solidFill>
                <a:latin typeface="Courier New" panose="02070309020205020404" pitchFamily="49" charset="0"/>
                <a:cs typeface="Courier New" panose="02070309020205020404" pitchFamily="49" charset="0"/>
              </a:rPr>
              <a:t>docker run -it myappimg:1.0.0</a:t>
            </a:r>
          </a:p>
          <a:p>
            <a:pPr lvl="1"/>
            <a:endParaRPr lang="en-US" dirty="0">
              <a:solidFill>
                <a:schemeClr val="tx1">
                  <a:lumMod val="75000"/>
                  <a:lumOff val="25000"/>
                </a:schemeClr>
              </a:solidFill>
            </a:endParaRPr>
          </a:p>
        </p:txBody>
      </p:sp>
    </p:spTree>
    <p:extLst>
      <p:ext uri="{BB962C8B-B14F-4D97-AF65-F5344CB8AC3E}">
        <p14:creationId xmlns:p14="http://schemas.microsoft.com/office/powerpoint/2010/main" val="20099987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Building images using </a:t>
            </a:r>
            <a:r>
              <a:rPr lang="en-US" dirty="0" err="1">
                <a:solidFill>
                  <a:schemeClr val="tx1">
                    <a:lumMod val="75000"/>
                    <a:lumOff val="25000"/>
                  </a:schemeClr>
                </a:solidFill>
              </a:rPr>
              <a:t>Dockerfile</a:t>
            </a:r>
            <a:endParaRPr lang="en-US" dirty="0">
              <a:solidFill>
                <a:schemeClr val="tx1">
                  <a:lumMod val="75000"/>
                  <a:lumOff val="25000"/>
                </a:schemeClr>
              </a:solidFill>
            </a:endParaRP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31</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A </a:t>
            </a:r>
            <a:r>
              <a:rPr lang="en-US" dirty="0" err="1">
                <a:solidFill>
                  <a:schemeClr val="tx1">
                    <a:lumMod val="75000"/>
                    <a:lumOff val="25000"/>
                  </a:schemeClr>
                </a:solidFill>
              </a:rPr>
              <a:t>Dockerfile</a:t>
            </a:r>
            <a:r>
              <a:rPr lang="en-US" dirty="0">
                <a:solidFill>
                  <a:schemeClr val="tx1">
                    <a:lumMod val="75000"/>
                    <a:lumOff val="25000"/>
                  </a:schemeClr>
                </a:solidFill>
              </a:rPr>
              <a:t> is a text file containing a series of commands to assemble an image, used to automate building images using the </a:t>
            </a:r>
            <a:r>
              <a:rPr lang="en-US" b="0" dirty="0">
                <a:solidFill>
                  <a:schemeClr val="tx1">
                    <a:lumMod val="75000"/>
                    <a:lumOff val="25000"/>
                  </a:schemeClr>
                </a:solidFill>
              </a:rPr>
              <a:t>docker build</a:t>
            </a:r>
            <a:r>
              <a:rPr lang="en-US" dirty="0">
                <a:solidFill>
                  <a:schemeClr val="tx1">
                    <a:lumMod val="75000"/>
                    <a:lumOff val="25000"/>
                  </a:schemeClr>
                </a:solidFill>
              </a:rPr>
              <a:t> command.</a:t>
            </a:r>
          </a:p>
          <a:p>
            <a:r>
              <a:rPr lang="en-US" dirty="0">
                <a:solidFill>
                  <a:schemeClr val="tx1">
                    <a:lumMod val="75000"/>
                    <a:lumOff val="25000"/>
                  </a:schemeClr>
                </a:solidFill>
              </a:rPr>
              <a:t>docker build command builds an image from a </a:t>
            </a:r>
            <a:r>
              <a:rPr lang="en-US" dirty="0" err="1">
                <a:solidFill>
                  <a:schemeClr val="tx1">
                    <a:lumMod val="75000"/>
                    <a:lumOff val="25000"/>
                  </a:schemeClr>
                </a:solidFill>
              </a:rPr>
              <a:t>Dockerfile</a:t>
            </a:r>
            <a:r>
              <a:rPr lang="en-US" dirty="0">
                <a:solidFill>
                  <a:schemeClr val="tx1">
                    <a:lumMod val="75000"/>
                    <a:lumOff val="25000"/>
                  </a:schemeClr>
                </a:solidFill>
              </a:rPr>
              <a:t> and a context. The context is the set of files at a specified location PATH or URL - where PATH is a directory on your local filesystem and URL is a Git repository location.</a:t>
            </a:r>
          </a:p>
          <a:p>
            <a:r>
              <a:rPr lang="en-US" dirty="0">
                <a:solidFill>
                  <a:schemeClr val="tx1">
                    <a:lumMod val="75000"/>
                    <a:lumOff val="25000"/>
                  </a:schemeClr>
                </a:solidFill>
              </a:rPr>
              <a:t>Build is run by Docker daemon, not by CLI. Build process first sends the entire context recursively to the daemon. It’s best to start with an empty directory as context and keep your </a:t>
            </a:r>
            <a:r>
              <a:rPr lang="en-US" dirty="0" err="1">
                <a:solidFill>
                  <a:schemeClr val="tx1">
                    <a:lumMod val="75000"/>
                    <a:lumOff val="25000"/>
                  </a:schemeClr>
                </a:solidFill>
              </a:rPr>
              <a:t>Dockerfile</a:t>
            </a:r>
            <a:r>
              <a:rPr lang="en-US" dirty="0">
                <a:solidFill>
                  <a:schemeClr val="tx1">
                    <a:lumMod val="75000"/>
                    <a:lumOff val="25000"/>
                  </a:schemeClr>
                </a:solidFill>
              </a:rPr>
              <a:t> in it. Add only the files needed for building the </a:t>
            </a:r>
            <a:r>
              <a:rPr lang="en-US" dirty="0" err="1">
                <a:solidFill>
                  <a:schemeClr val="tx1">
                    <a:lumMod val="75000"/>
                    <a:lumOff val="25000"/>
                  </a:schemeClr>
                </a:solidFill>
              </a:rPr>
              <a:t>Dockerfile</a:t>
            </a:r>
            <a:r>
              <a:rPr lang="en-US" dirty="0">
                <a:solidFill>
                  <a:schemeClr val="tx1">
                    <a:lumMod val="75000"/>
                    <a:lumOff val="25000"/>
                  </a:schemeClr>
                </a:solidFill>
              </a:rPr>
              <a:t>. Do not use your root directory, /, as the PATH as it causes the build to transfer the entire contents of your hard drive to the Docker daemon.</a:t>
            </a:r>
          </a:p>
          <a:p>
            <a:r>
              <a:rPr lang="en-US" dirty="0">
                <a:solidFill>
                  <a:schemeClr val="tx1">
                    <a:lumMod val="75000"/>
                    <a:lumOff val="25000"/>
                  </a:schemeClr>
                </a:solidFill>
              </a:rPr>
              <a:t>If you skip specifying the path to the </a:t>
            </a:r>
            <a:r>
              <a:rPr lang="en-US" dirty="0" err="1">
                <a:solidFill>
                  <a:schemeClr val="tx1">
                    <a:lumMod val="75000"/>
                    <a:lumOff val="25000"/>
                  </a:schemeClr>
                </a:solidFill>
              </a:rPr>
              <a:t>Dockerfile</a:t>
            </a:r>
            <a:r>
              <a:rPr lang="en-US" dirty="0">
                <a:solidFill>
                  <a:schemeClr val="tx1">
                    <a:lumMod val="75000"/>
                    <a:lumOff val="25000"/>
                  </a:schemeClr>
                </a:solidFill>
              </a:rPr>
              <a:t> using the </a:t>
            </a:r>
            <a:r>
              <a:rPr lang="en-US" b="0" dirty="0">
                <a:solidFill>
                  <a:schemeClr val="tx1">
                    <a:lumMod val="75000"/>
                    <a:lumOff val="25000"/>
                  </a:schemeClr>
                </a:solidFill>
              </a:rPr>
              <a:t>-f</a:t>
            </a:r>
            <a:r>
              <a:rPr lang="en-US" dirty="0">
                <a:solidFill>
                  <a:schemeClr val="tx1">
                    <a:lumMod val="75000"/>
                    <a:lumOff val="25000"/>
                  </a:schemeClr>
                </a:solidFill>
              </a:rPr>
              <a:t> option of </a:t>
            </a:r>
            <a:r>
              <a:rPr lang="en-US" b="0" dirty="0">
                <a:solidFill>
                  <a:schemeClr val="tx1">
                    <a:lumMod val="75000"/>
                    <a:lumOff val="25000"/>
                  </a:schemeClr>
                </a:solidFill>
              </a:rPr>
              <a:t>docker build</a:t>
            </a:r>
            <a:r>
              <a:rPr lang="en-US" dirty="0">
                <a:solidFill>
                  <a:schemeClr val="tx1">
                    <a:lumMod val="75000"/>
                    <a:lumOff val="25000"/>
                  </a:schemeClr>
                </a:solidFill>
              </a:rPr>
              <a:t>, it looks for a file named ‘</a:t>
            </a:r>
            <a:r>
              <a:rPr lang="en-US" b="0" dirty="0" err="1">
                <a:solidFill>
                  <a:schemeClr val="tx1">
                    <a:lumMod val="75000"/>
                    <a:lumOff val="25000"/>
                  </a:schemeClr>
                </a:solidFill>
              </a:rPr>
              <a:t>Dockerfile</a:t>
            </a:r>
            <a:r>
              <a:rPr lang="en-US" dirty="0">
                <a:solidFill>
                  <a:schemeClr val="tx1">
                    <a:lumMod val="75000"/>
                    <a:lumOff val="25000"/>
                  </a:schemeClr>
                </a:solidFill>
              </a:rPr>
              <a:t>’ at the root of the context.</a:t>
            </a:r>
          </a:p>
        </p:txBody>
      </p:sp>
    </p:spTree>
    <p:extLst>
      <p:ext uri="{BB962C8B-B14F-4D97-AF65-F5344CB8AC3E}">
        <p14:creationId xmlns:p14="http://schemas.microsoft.com/office/powerpoint/2010/main" val="20138717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Building images using </a:t>
            </a:r>
            <a:r>
              <a:rPr lang="en-US" dirty="0" err="1">
                <a:solidFill>
                  <a:schemeClr val="tx1">
                    <a:lumMod val="75000"/>
                    <a:lumOff val="25000"/>
                  </a:schemeClr>
                </a:solidFill>
              </a:rPr>
              <a:t>Dockerfile</a:t>
            </a:r>
            <a:endParaRPr lang="en-US" dirty="0">
              <a:solidFill>
                <a:schemeClr val="tx1">
                  <a:lumMod val="75000"/>
                  <a:lumOff val="25000"/>
                </a:schemeClr>
              </a:solidFill>
            </a:endParaRP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32</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Docker builds the image and stores it locally (on the docker daemon host), generating a unique image id.</a:t>
            </a:r>
          </a:p>
          <a:p>
            <a:r>
              <a:rPr lang="en-US" dirty="0">
                <a:solidFill>
                  <a:schemeClr val="tx1">
                    <a:lumMod val="75000"/>
                    <a:lumOff val="25000"/>
                  </a:schemeClr>
                </a:solidFill>
              </a:rPr>
              <a:t>To upload your image to a docker registry, you must use the </a:t>
            </a:r>
            <a:r>
              <a:rPr lang="en-US" b="0" dirty="0">
                <a:solidFill>
                  <a:schemeClr val="tx1">
                    <a:lumMod val="75000"/>
                    <a:lumOff val="25000"/>
                  </a:schemeClr>
                </a:solidFill>
              </a:rPr>
              <a:t>docker push</a:t>
            </a:r>
            <a:r>
              <a:rPr lang="en-US" dirty="0">
                <a:solidFill>
                  <a:schemeClr val="tx1">
                    <a:lumMod val="75000"/>
                    <a:lumOff val="25000"/>
                  </a:schemeClr>
                </a:solidFill>
              </a:rPr>
              <a:t> command which would also need your images to be uniquely tagged.</a:t>
            </a:r>
          </a:p>
          <a:p>
            <a:r>
              <a:rPr lang="en-US" dirty="0">
                <a:solidFill>
                  <a:schemeClr val="tx1">
                    <a:lumMod val="75000"/>
                    <a:lumOff val="25000"/>
                  </a:schemeClr>
                </a:solidFill>
              </a:rPr>
              <a:t>To specify one or more tags for the image when building it, use the </a:t>
            </a:r>
            <a:r>
              <a:rPr lang="en-US" b="0" dirty="0">
                <a:solidFill>
                  <a:schemeClr val="tx1">
                    <a:lumMod val="75000"/>
                    <a:lumOff val="25000"/>
                  </a:schemeClr>
                </a:solidFill>
              </a:rPr>
              <a:t>-t</a:t>
            </a:r>
            <a:r>
              <a:rPr lang="en-US" dirty="0">
                <a:solidFill>
                  <a:schemeClr val="tx1">
                    <a:lumMod val="75000"/>
                    <a:lumOff val="25000"/>
                  </a:schemeClr>
                </a:solidFill>
              </a:rPr>
              <a:t> option of </a:t>
            </a:r>
            <a:r>
              <a:rPr lang="en-US" b="0" dirty="0">
                <a:solidFill>
                  <a:schemeClr val="tx1">
                    <a:lumMod val="75000"/>
                    <a:lumOff val="25000"/>
                  </a:schemeClr>
                </a:solidFill>
              </a:rPr>
              <a:t>docker build</a:t>
            </a:r>
            <a:r>
              <a:rPr lang="en-US" dirty="0">
                <a:solidFill>
                  <a:schemeClr val="tx1">
                    <a:lumMod val="75000"/>
                    <a:lumOff val="25000"/>
                  </a:schemeClr>
                </a:solidFill>
              </a:rPr>
              <a:t>. To tag an image after it is built, use the </a:t>
            </a:r>
            <a:r>
              <a:rPr lang="en-US" b="0" dirty="0">
                <a:solidFill>
                  <a:schemeClr val="tx1">
                    <a:lumMod val="75000"/>
                    <a:lumOff val="25000"/>
                  </a:schemeClr>
                </a:solidFill>
              </a:rPr>
              <a:t>docker tag</a:t>
            </a:r>
            <a:r>
              <a:rPr lang="en-US" dirty="0">
                <a:solidFill>
                  <a:schemeClr val="tx1">
                    <a:lumMod val="75000"/>
                    <a:lumOff val="25000"/>
                  </a:schemeClr>
                </a:solidFill>
              </a:rPr>
              <a:t> command.</a:t>
            </a:r>
          </a:p>
          <a:p>
            <a:r>
              <a:rPr lang="en-US" dirty="0">
                <a:solidFill>
                  <a:schemeClr val="tx1">
                    <a:lumMod val="75000"/>
                    <a:lumOff val="25000"/>
                  </a:schemeClr>
                </a:solidFill>
              </a:rPr>
              <a:t>docker build examples:</a:t>
            </a:r>
          </a:p>
          <a:p>
            <a:pPr lvl="1"/>
            <a:r>
              <a:rPr lang="en-US" dirty="0">
                <a:solidFill>
                  <a:schemeClr val="tx1">
                    <a:lumMod val="75000"/>
                    <a:lumOff val="25000"/>
                  </a:schemeClr>
                </a:solidFill>
              </a:rPr>
              <a:t>docker build . – Use current </a:t>
            </a:r>
            <a:r>
              <a:rPr lang="en-US" dirty="0" err="1">
                <a:solidFill>
                  <a:schemeClr val="tx1">
                    <a:lumMod val="75000"/>
                    <a:lumOff val="25000"/>
                  </a:schemeClr>
                </a:solidFill>
              </a:rPr>
              <a:t>dir</a:t>
            </a:r>
            <a:r>
              <a:rPr lang="en-US" dirty="0">
                <a:solidFill>
                  <a:schemeClr val="tx1">
                    <a:lumMod val="75000"/>
                    <a:lumOff val="25000"/>
                  </a:schemeClr>
                </a:solidFill>
              </a:rPr>
              <a:t> as context, ‘./</a:t>
            </a:r>
            <a:r>
              <a:rPr lang="en-US" dirty="0" err="1">
                <a:solidFill>
                  <a:schemeClr val="tx1">
                    <a:lumMod val="75000"/>
                    <a:lumOff val="25000"/>
                  </a:schemeClr>
                </a:solidFill>
              </a:rPr>
              <a:t>Dockerfile</a:t>
            </a:r>
            <a:r>
              <a:rPr lang="en-US" dirty="0">
                <a:solidFill>
                  <a:schemeClr val="tx1">
                    <a:lumMod val="75000"/>
                    <a:lumOff val="25000"/>
                  </a:schemeClr>
                </a:solidFill>
              </a:rPr>
              <a:t>’ and no tag for the image.</a:t>
            </a:r>
          </a:p>
          <a:p>
            <a:pPr lvl="1"/>
            <a:r>
              <a:rPr lang="en-US" dirty="0">
                <a:solidFill>
                  <a:schemeClr val="tx1">
                    <a:lumMod val="75000"/>
                    <a:lumOff val="25000"/>
                  </a:schemeClr>
                </a:solidFill>
              </a:rPr>
              <a:t>docker build -f </a:t>
            </a:r>
            <a:r>
              <a:rPr lang="en-US" dirty="0" err="1">
                <a:solidFill>
                  <a:schemeClr val="tx1">
                    <a:lumMod val="75000"/>
                    <a:lumOff val="25000"/>
                  </a:schemeClr>
                </a:solidFill>
              </a:rPr>
              <a:t>myappdockerfile</a:t>
            </a:r>
            <a:r>
              <a:rPr lang="en-US" dirty="0">
                <a:solidFill>
                  <a:schemeClr val="tx1">
                    <a:lumMod val="75000"/>
                    <a:lumOff val="25000"/>
                  </a:schemeClr>
                </a:solidFill>
              </a:rPr>
              <a:t> /</a:t>
            </a:r>
            <a:r>
              <a:rPr lang="en-US" dirty="0" err="1">
                <a:solidFill>
                  <a:schemeClr val="tx1">
                    <a:lumMod val="75000"/>
                    <a:lumOff val="25000"/>
                  </a:schemeClr>
                </a:solidFill>
              </a:rPr>
              <a:t>usr</a:t>
            </a:r>
            <a:r>
              <a:rPr lang="en-US" dirty="0">
                <a:solidFill>
                  <a:schemeClr val="tx1">
                    <a:lumMod val="75000"/>
                    <a:lumOff val="25000"/>
                  </a:schemeClr>
                </a:solidFill>
              </a:rPr>
              <a:t>/build/</a:t>
            </a:r>
            <a:r>
              <a:rPr lang="en-US" dirty="0" err="1">
                <a:solidFill>
                  <a:schemeClr val="tx1">
                    <a:lumMod val="75000"/>
                    <a:lumOff val="25000"/>
                  </a:schemeClr>
                </a:solidFill>
              </a:rPr>
              <a:t>myapp</a:t>
            </a:r>
            <a:r>
              <a:rPr lang="en-US" dirty="0">
                <a:solidFill>
                  <a:schemeClr val="tx1">
                    <a:lumMod val="75000"/>
                    <a:lumOff val="25000"/>
                  </a:schemeClr>
                </a:solidFill>
              </a:rPr>
              <a:t> – Use /</a:t>
            </a:r>
            <a:r>
              <a:rPr lang="en-US" dirty="0" err="1">
                <a:solidFill>
                  <a:schemeClr val="tx1">
                    <a:lumMod val="75000"/>
                    <a:lumOff val="25000"/>
                  </a:schemeClr>
                </a:solidFill>
              </a:rPr>
              <a:t>usr</a:t>
            </a:r>
            <a:r>
              <a:rPr lang="en-US" dirty="0">
                <a:solidFill>
                  <a:schemeClr val="tx1">
                    <a:lumMod val="75000"/>
                    <a:lumOff val="25000"/>
                  </a:schemeClr>
                </a:solidFill>
              </a:rPr>
              <a:t>/build/</a:t>
            </a:r>
            <a:r>
              <a:rPr lang="en-US" dirty="0" err="1">
                <a:solidFill>
                  <a:schemeClr val="tx1">
                    <a:lumMod val="75000"/>
                    <a:lumOff val="25000"/>
                  </a:schemeClr>
                </a:solidFill>
              </a:rPr>
              <a:t>myapp</a:t>
            </a:r>
            <a:r>
              <a:rPr lang="en-US" dirty="0">
                <a:solidFill>
                  <a:schemeClr val="tx1">
                    <a:lumMod val="75000"/>
                    <a:lumOff val="25000"/>
                  </a:schemeClr>
                </a:solidFill>
              </a:rPr>
              <a:t> as context, ‘/</a:t>
            </a:r>
            <a:r>
              <a:rPr lang="en-US" dirty="0" err="1">
                <a:solidFill>
                  <a:schemeClr val="tx1">
                    <a:lumMod val="75000"/>
                    <a:lumOff val="25000"/>
                  </a:schemeClr>
                </a:solidFill>
              </a:rPr>
              <a:t>usr</a:t>
            </a:r>
            <a:r>
              <a:rPr lang="en-US" dirty="0">
                <a:solidFill>
                  <a:schemeClr val="tx1">
                    <a:lumMod val="75000"/>
                    <a:lumOff val="25000"/>
                  </a:schemeClr>
                </a:solidFill>
              </a:rPr>
              <a:t>/build/</a:t>
            </a:r>
            <a:r>
              <a:rPr lang="en-US" dirty="0" err="1">
                <a:solidFill>
                  <a:schemeClr val="tx1">
                    <a:lumMod val="75000"/>
                    <a:lumOff val="25000"/>
                  </a:schemeClr>
                </a:solidFill>
              </a:rPr>
              <a:t>myapp</a:t>
            </a:r>
            <a:r>
              <a:rPr lang="en-US" dirty="0">
                <a:solidFill>
                  <a:schemeClr val="tx1">
                    <a:lumMod val="75000"/>
                    <a:lumOff val="25000"/>
                  </a:schemeClr>
                </a:solidFill>
              </a:rPr>
              <a:t>/</a:t>
            </a:r>
            <a:r>
              <a:rPr lang="en-US" dirty="0" err="1">
                <a:solidFill>
                  <a:schemeClr val="tx1">
                    <a:lumMod val="75000"/>
                    <a:lumOff val="25000"/>
                  </a:schemeClr>
                </a:solidFill>
              </a:rPr>
              <a:t>myappdockerfile</a:t>
            </a:r>
            <a:r>
              <a:rPr lang="en-US" dirty="0">
                <a:solidFill>
                  <a:schemeClr val="tx1">
                    <a:lumMod val="75000"/>
                    <a:lumOff val="25000"/>
                  </a:schemeClr>
                </a:solidFill>
              </a:rPr>
              <a:t>’ as </a:t>
            </a:r>
            <a:r>
              <a:rPr lang="en-US" dirty="0" err="1">
                <a:solidFill>
                  <a:schemeClr val="tx1">
                    <a:lumMod val="75000"/>
                    <a:lumOff val="25000"/>
                  </a:schemeClr>
                </a:solidFill>
              </a:rPr>
              <a:t>Dockerfile</a:t>
            </a:r>
            <a:r>
              <a:rPr lang="en-US" dirty="0">
                <a:solidFill>
                  <a:schemeClr val="tx1">
                    <a:lumMod val="75000"/>
                    <a:lumOff val="25000"/>
                  </a:schemeClr>
                </a:solidFill>
              </a:rPr>
              <a:t> and no tag for image.</a:t>
            </a:r>
          </a:p>
          <a:p>
            <a:pPr lvl="1"/>
            <a:r>
              <a:rPr lang="en-US" dirty="0">
                <a:solidFill>
                  <a:schemeClr val="tx1">
                    <a:lumMod val="75000"/>
                    <a:lumOff val="25000"/>
                  </a:schemeClr>
                </a:solidFill>
              </a:rPr>
              <a:t>docker build -t myapp:1.0.0 -t </a:t>
            </a:r>
            <a:r>
              <a:rPr lang="en-US" dirty="0" err="1">
                <a:solidFill>
                  <a:schemeClr val="tx1">
                    <a:lumMod val="75000"/>
                    <a:lumOff val="25000"/>
                  </a:schemeClr>
                </a:solidFill>
              </a:rPr>
              <a:t>myapp:latest</a:t>
            </a:r>
            <a:r>
              <a:rPr lang="en-US" dirty="0">
                <a:solidFill>
                  <a:schemeClr val="tx1">
                    <a:lumMod val="75000"/>
                    <a:lumOff val="25000"/>
                  </a:schemeClr>
                </a:solidFill>
              </a:rPr>
              <a:t> . – Use current </a:t>
            </a:r>
            <a:r>
              <a:rPr lang="en-US" dirty="0" err="1">
                <a:solidFill>
                  <a:schemeClr val="tx1">
                    <a:lumMod val="75000"/>
                    <a:lumOff val="25000"/>
                  </a:schemeClr>
                </a:solidFill>
              </a:rPr>
              <a:t>dir</a:t>
            </a:r>
            <a:r>
              <a:rPr lang="en-US" dirty="0">
                <a:solidFill>
                  <a:schemeClr val="tx1">
                    <a:lumMod val="75000"/>
                    <a:lumOff val="25000"/>
                  </a:schemeClr>
                </a:solidFill>
              </a:rPr>
              <a:t> as context, ‘./</a:t>
            </a:r>
            <a:r>
              <a:rPr lang="en-US" dirty="0" err="1">
                <a:solidFill>
                  <a:schemeClr val="tx1">
                    <a:lumMod val="75000"/>
                    <a:lumOff val="25000"/>
                  </a:schemeClr>
                </a:solidFill>
              </a:rPr>
              <a:t>Dockerfile</a:t>
            </a:r>
            <a:r>
              <a:rPr lang="en-US" dirty="0">
                <a:solidFill>
                  <a:schemeClr val="tx1">
                    <a:lumMod val="75000"/>
                    <a:lumOff val="25000"/>
                  </a:schemeClr>
                </a:solidFill>
              </a:rPr>
              <a:t>’ and tag the image with 2 tags - “myapp:1.0.0” and “</a:t>
            </a:r>
            <a:r>
              <a:rPr lang="en-US" dirty="0" err="1">
                <a:solidFill>
                  <a:schemeClr val="tx1">
                    <a:lumMod val="75000"/>
                    <a:lumOff val="25000"/>
                  </a:schemeClr>
                </a:solidFill>
              </a:rPr>
              <a:t>myapp:latest</a:t>
            </a:r>
            <a:r>
              <a:rPr lang="en-US" dirty="0">
                <a:solidFill>
                  <a:schemeClr val="tx1">
                    <a:lumMod val="75000"/>
                    <a:lumOff val="25000"/>
                  </a:schemeClr>
                </a:solidFill>
              </a:rPr>
              <a:t>”.</a:t>
            </a:r>
          </a:p>
        </p:txBody>
      </p:sp>
    </p:spTree>
    <p:extLst>
      <p:ext uri="{BB962C8B-B14F-4D97-AF65-F5344CB8AC3E}">
        <p14:creationId xmlns:p14="http://schemas.microsoft.com/office/powerpoint/2010/main" val="36019162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Building images using </a:t>
            </a:r>
            <a:r>
              <a:rPr lang="en-US" dirty="0" err="1">
                <a:solidFill>
                  <a:schemeClr val="tx1">
                    <a:lumMod val="75000"/>
                    <a:lumOff val="25000"/>
                  </a:schemeClr>
                </a:solidFill>
              </a:rPr>
              <a:t>Dockerfile</a:t>
            </a:r>
            <a:endParaRPr lang="en-US" dirty="0">
              <a:solidFill>
                <a:schemeClr val="tx1">
                  <a:lumMod val="75000"/>
                  <a:lumOff val="25000"/>
                </a:schemeClr>
              </a:solidFill>
            </a:endParaRP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33</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docker build examples:</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build -t myapp:1.0.0 http://server/ctx.tar.gz</a:t>
            </a:r>
          </a:p>
          <a:p>
            <a:pPr lvl="2"/>
            <a:r>
              <a:rPr lang="en-US" dirty="0">
                <a:solidFill>
                  <a:schemeClr val="tx1">
                    <a:lumMod val="75000"/>
                    <a:lumOff val="25000"/>
                  </a:schemeClr>
                </a:solidFill>
              </a:rPr>
              <a:t>Send URL to docker daemon.</a:t>
            </a:r>
          </a:p>
          <a:p>
            <a:pPr lvl="2"/>
            <a:r>
              <a:rPr lang="en-US" dirty="0">
                <a:solidFill>
                  <a:schemeClr val="tx1">
                    <a:lumMod val="75000"/>
                    <a:lumOff val="25000"/>
                  </a:schemeClr>
                </a:solidFill>
              </a:rPr>
              <a:t>Docker daemon downloads and extracts the file to a fresh temporary directory using it as a context, uses ‘</a:t>
            </a:r>
            <a:r>
              <a:rPr lang="en-US" dirty="0" err="1">
                <a:solidFill>
                  <a:schemeClr val="tx1">
                    <a:lumMod val="75000"/>
                    <a:lumOff val="25000"/>
                  </a:schemeClr>
                </a:solidFill>
              </a:rPr>
              <a:t>Dockerfile</a:t>
            </a:r>
            <a:r>
              <a:rPr lang="en-US" dirty="0">
                <a:solidFill>
                  <a:schemeClr val="tx1">
                    <a:lumMod val="75000"/>
                    <a:lumOff val="25000"/>
                  </a:schemeClr>
                </a:solidFill>
              </a:rPr>
              <a:t>’ in the root of this context </a:t>
            </a:r>
            <a:r>
              <a:rPr lang="en-US" dirty="0" err="1">
                <a:solidFill>
                  <a:schemeClr val="tx1">
                    <a:lumMod val="75000"/>
                    <a:lumOff val="25000"/>
                  </a:schemeClr>
                </a:solidFill>
              </a:rPr>
              <a:t>dir</a:t>
            </a:r>
            <a:r>
              <a:rPr lang="en-US" dirty="0">
                <a:solidFill>
                  <a:schemeClr val="tx1">
                    <a:lumMod val="75000"/>
                    <a:lumOff val="25000"/>
                  </a:schemeClr>
                </a:solidFill>
              </a:rPr>
              <a:t> for the build and tags the image as “myapp:1.0.0”.</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build https://github.com/docker/labs.git#master:beginner/static-site -t </a:t>
            </a:r>
            <a:r>
              <a:rPr lang="en-US" dirty="0" err="1">
                <a:solidFill>
                  <a:schemeClr val="tx1">
                    <a:lumMod val="75000"/>
                    <a:lumOff val="25000"/>
                  </a:schemeClr>
                </a:solidFill>
                <a:latin typeface="Courier New" panose="02070309020205020404" pitchFamily="49" charset="0"/>
                <a:cs typeface="Courier New" panose="02070309020205020404" pitchFamily="49" charset="0"/>
              </a:rPr>
              <a:t>nginx</a:t>
            </a:r>
            <a:r>
              <a:rPr lang="en-US" dirty="0">
                <a:solidFill>
                  <a:schemeClr val="tx1">
                    <a:lumMod val="75000"/>
                    <a:lumOff val="25000"/>
                  </a:schemeClr>
                </a:solidFill>
                <a:latin typeface="Courier New" panose="02070309020205020404" pitchFamily="49" charset="0"/>
                <a:cs typeface="Courier New" panose="02070309020205020404" pitchFamily="49" charset="0"/>
              </a:rPr>
              <a:t>-static-site-git</a:t>
            </a:r>
            <a:r>
              <a:rPr lang="en-US" dirty="0">
                <a:solidFill>
                  <a:schemeClr val="tx1">
                    <a:lumMod val="75000"/>
                    <a:lumOff val="25000"/>
                  </a:schemeClr>
                </a:solidFill>
              </a:rPr>
              <a:t> – See </a:t>
            </a:r>
            <a:r>
              <a:rPr lang="en-US" dirty="0">
                <a:solidFill>
                  <a:schemeClr val="tx1">
                    <a:lumMod val="75000"/>
                    <a:lumOff val="25000"/>
                  </a:schemeClr>
                </a:solidFill>
                <a:hlinkClick r:id="rId2"/>
              </a:rPr>
              <a:t>https://docs.docker.com/engine/reference/commandline/build/#git-repositories</a:t>
            </a:r>
            <a:r>
              <a:rPr lang="en-US" dirty="0">
                <a:solidFill>
                  <a:schemeClr val="tx1">
                    <a:lumMod val="75000"/>
                    <a:lumOff val="25000"/>
                  </a:schemeClr>
                </a:solidFill>
              </a:rPr>
              <a:t> for more examples.</a:t>
            </a:r>
          </a:p>
          <a:p>
            <a:pPr lvl="2"/>
            <a:r>
              <a:rPr lang="en-US" dirty="0">
                <a:solidFill>
                  <a:schemeClr val="tx1">
                    <a:lumMod val="75000"/>
                    <a:lumOff val="25000"/>
                  </a:schemeClr>
                </a:solidFill>
              </a:rPr>
              <a:t>Pull the repository into a temporary directory on localhost. “master” is the branch to be checked out and “beginner/static-site” is the context directory in the cloned repo.</a:t>
            </a:r>
          </a:p>
          <a:p>
            <a:pPr lvl="2"/>
            <a:r>
              <a:rPr lang="en-US" dirty="0">
                <a:solidFill>
                  <a:schemeClr val="tx1">
                    <a:lumMod val="75000"/>
                    <a:lumOff val="25000"/>
                  </a:schemeClr>
                </a:solidFill>
              </a:rPr>
              <a:t>Then the context directory is sent to the Docker daemon as the context.</a:t>
            </a:r>
          </a:p>
          <a:p>
            <a:pPr lvl="2"/>
            <a:r>
              <a:rPr lang="en-US" dirty="0">
                <a:solidFill>
                  <a:schemeClr val="tx1">
                    <a:lumMod val="75000"/>
                    <a:lumOff val="25000"/>
                  </a:schemeClr>
                </a:solidFill>
              </a:rPr>
              <a:t>The docker daemon uses “beginner/static-site/</a:t>
            </a:r>
            <a:r>
              <a:rPr lang="en-US" dirty="0" err="1">
                <a:solidFill>
                  <a:schemeClr val="tx1">
                    <a:lumMod val="75000"/>
                    <a:lumOff val="25000"/>
                  </a:schemeClr>
                </a:solidFill>
              </a:rPr>
              <a:t>Dockerfile</a:t>
            </a:r>
            <a:r>
              <a:rPr lang="en-US" dirty="0">
                <a:solidFill>
                  <a:schemeClr val="tx1">
                    <a:lumMod val="75000"/>
                    <a:lumOff val="25000"/>
                  </a:schemeClr>
                </a:solidFill>
              </a:rPr>
              <a:t>” for the build and tags the image as </a:t>
            </a:r>
            <a:r>
              <a:rPr lang="en-US" dirty="0" err="1">
                <a:solidFill>
                  <a:schemeClr val="tx1">
                    <a:lumMod val="75000"/>
                    <a:lumOff val="25000"/>
                  </a:schemeClr>
                </a:solidFill>
              </a:rPr>
              <a:t>nginx</a:t>
            </a:r>
            <a:r>
              <a:rPr lang="en-US" dirty="0">
                <a:solidFill>
                  <a:schemeClr val="tx1">
                    <a:lumMod val="75000"/>
                    <a:lumOff val="25000"/>
                  </a:schemeClr>
                </a:solidFill>
              </a:rPr>
              <a:t>-static-site.</a:t>
            </a:r>
          </a:p>
          <a:p>
            <a:pPr lvl="1"/>
            <a:r>
              <a:rPr lang="en-US" dirty="0">
                <a:solidFill>
                  <a:schemeClr val="tx1">
                    <a:lumMod val="75000"/>
                    <a:lumOff val="25000"/>
                  </a:schemeClr>
                </a:solidFill>
                <a:latin typeface="Courier New" panose="02070309020205020404" pitchFamily="49" charset="0"/>
                <a:cs typeface="Courier New" panose="02070309020205020404" pitchFamily="49" charset="0"/>
              </a:rPr>
              <a:t>docker build https://github.com/docker/labs.git</a:t>
            </a:r>
            <a:r>
              <a:rPr lang="en-US" dirty="0">
                <a:solidFill>
                  <a:schemeClr val="tx1">
                    <a:lumMod val="75000"/>
                    <a:lumOff val="25000"/>
                  </a:schemeClr>
                </a:solidFill>
              </a:rPr>
              <a:t> - Same as previous, but uses master branch and the root of the repo as the context dir.</a:t>
            </a:r>
          </a:p>
          <a:p>
            <a:pPr lvl="1"/>
            <a:endParaRPr lang="en-US" dirty="0">
              <a:solidFill>
                <a:schemeClr val="tx1">
                  <a:lumMod val="75000"/>
                  <a:lumOff val="25000"/>
                </a:schemeClr>
              </a:solidFill>
            </a:endParaRPr>
          </a:p>
        </p:txBody>
      </p:sp>
    </p:spTree>
    <p:extLst>
      <p:ext uri="{BB962C8B-B14F-4D97-AF65-F5344CB8AC3E}">
        <p14:creationId xmlns:p14="http://schemas.microsoft.com/office/powerpoint/2010/main" val="39843011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err="1">
                <a:solidFill>
                  <a:schemeClr val="tx1">
                    <a:lumMod val="75000"/>
                    <a:lumOff val="25000"/>
                  </a:schemeClr>
                </a:solidFill>
              </a:rPr>
              <a:t>Dockerfile</a:t>
            </a:r>
            <a:r>
              <a:rPr lang="en-US" dirty="0">
                <a:solidFill>
                  <a:schemeClr val="tx1">
                    <a:lumMod val="75000"/>
                    <a:lumOff val="25000"/>
                  </a:schemeClr>
                </a:solidFill>
              </a:rPr>
              <a:t> instructions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34</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A </a:t>
            </a:r>
            <a:r>
              <a:rPr lang="en-US" dirty="0" err="1">
                <a:solidFill>
                  <a:schemeClr val="tx1">
                    <a:lumMod val="75000"/>
                    <a:lumOff val="25000"/>
                  </a:schemeClr>
                </a:solidFill>
              </a:rPr>
              <a:t>Dockerfile</a:t>
            </a:r>
            <a:r>
              <a:rPr lang="en-US" dirty="0">
                <a:solidFill>
                  <a:schemeClr val="tx1">
                    <a:lumMod val="75000"/>
                    <a:lumOff val="25000"/>
                  </a:schemeClr>
                </a:solidFill>
              </a:rPr>
              <a:t> has instructions laid out sequentially in the order of execution. </a:t>
            </a:r>
            <a:r>
              <a:rPr lang="en-US" dirty="0">
                <a:solidFill>
                  <a:schemeClr val="tx1">
                    <a:lumMod val="75000"/>
                    <a:lumOff val="25000"/>
                  </a:schemeClr>
                </a:solidFill>
                <a:hlinkClick r:id="rId2"/>
              </a:rPr>
              <a:t>https://docs.docker.com/engine/reference/builder/</a:t>
            </a:r>
            <a:r>
              <a:rPr lang="en-US" dirty="0">
                <a:solidFill>
                  <a:schemeClr val="tx1">
                    <a:lumMod val="75000"/>
                    <a:lumOff val="25000"/>
                  </a:schemeClr>
                </a:solidFill>
              </a:rPr>
              <a:t> .</a:t>
            </a:r>
          </a:p>
          <a:p>
            <a:r>
              <a:rPr lang="en-US" dirty="0">
                <a:solidFill>
                  <a:schemeClr val="tx1">
                    <a:lumMod val="75000"/>
                    <a:lumOff val="25000"/>
                  </a:schemeClr>
                </a:solidFill>
              </a:rPr>
              <a:t>A line starting with # is treated as a comment, # anywhere else is not a comment.</a:t>
            </a:r>
          </a:p>
          <a:p>
            <a:r>
              <a:rPr lang="en-US" dirty="0">
                <a:solidFill>
                  <a:schemeClr val="tx1">
                    <a:lumMod val="75000"/>
                    <a:lumOff val="25000"/>
                  </a:schemeClr>
                </a:solidFill>
              </a:rPr>
              <a:t>Each line of instruction is of the format “INSTRUCTION arguments”. The instruction is not case-sensitive, but it’s a convention to keep it in uppercase.</a:t>
            </a:r>
          </a:p>
          <a:p>
            <a:r>
              <a:rPr lang="en-US" dirty="0">
                <a:solidFill>
                  <a:schemeClr val="tx1">
                    <a:lumMod val="75000"/>
                    <a:lumOff val="25000"/>
                  </a:schemeClr>
                </a:solidFill>
              </a:rPr>
              <a:t>FROM &lt;image&gt;[:&lt;tag&gt;] - A valid </a:t>
            </a:r>
            <a:r>
              <a:rPr lang="en-US" dirty="0" err="1">
                <a:solidFill>
                  <a:schemeClr val="tx1">
                    <a:lumMod val="75000"/>
                    <a:lumOff val="25000"/>
                  </a:schemeClr>
                </a:solidFill>
              </a:rPr>
              <a:t>Dockerfile</a:t>
            </a:r>
            <a:r>
              <a:rPr lang="en-US" dirty="0">
                <a:solidFill>
                  <a:schemeClr val="tx1">
                    <a:lumMod val="75000"/>
                    <a:lumOff val="25000"/>
                  </a:schemeClr>
                </a:solidFill>
              </a:rPr>
              <a:t> must start with a FROM instruction. It sets the Base Image for subsequent instructions.</a:t>
            </a:r>
          </a:p>
          <a:p>
            <a:r>
              <a:rPr lang="en-US" dirty="0">
                <a:solidFill>
                  <a:schemeClr val="tx1">
                    <a:lumMod val="75000"/>
                    <a:lumOff val="25000"/>
                  </a:schemeClr>
                </a:solidFill>
              </a:rPr>
              <a:t>RUN &lt;command&gt; - known as shell form - Executes the command in the image using a shell. For shell, by default </a:t>
            </a:r>
            <a:r>
              <a:rPr lang="en-US" dirty="0">
                <a:solidFill>
                  <a:schemeClr val="tx1">
                    <a:lumMod val="75000"/>
                    <a:lumOff val="25000"/>
                  </a:schemeClr>
                </a:solidFill>
                <a:latin typeface="Courier New" panose="02070309020205020404" pitchFamily="49" charset="0"/>
                <a:cs typeface="Courier New" panose="02070309020205020404" pitchFamily="49" charset="0"/>
              </a:rPr>
              <a:t>/bin/</a:t>
            </a:r>
            <a:r>
              <a:rPr lang="en-US" dirty="0" err="1">
                <a:solidFill>
                  <a:schemeClr val="tx1">
                    <a:lumMod val="75000"/>
                    <a:lumOff val="25000"/>
                  </a:schemeClr>
                </a:solidFill>
                <a:latin typeface="Courier New" panose="02070309020205020404" pitchFamily="49" charset="0"/>
                <a:cs typeface="Courier New" panose="02070309020205020404" pitchFamily="49" charset="0"/>
              </a:rPr>
              <a:t>sh</a:t>
            </a:r>
            <a:r>
              <a:rPr lang="en-US" dirty="0">
                <a:solidFill>
                  <a:schemeClr val="tx1">
                    <a:lumMod val="75000"/>
                    <a:lumOff val="25000"/>
                  </a:schemeClr>
                </a:solidFill>
                <a:latin typeface="Courier New" panose="02070309020205020404" pitchFamily="49" charset="0"/>
                <a:cs typeface="Courier New" panose="02070309020205020404" pitchFamily="49" charset="0"/>
              </a:rPr>
              <a:t> -c</a:t>
            </a:r>
            <a:r>
              <a:rPr lang="en-US" dirty="0">
                <a:solidFill>
                  <a:schemeClr val="tx1">
                    <a:lumMod val="75000"/>
                    <a:lumOff val="25000"/>
                  </a:schemeClr>
                </a:solidFill>
              </a:rPr>
              <a:t> is used on Linux and </a:t>
            </a:r>
            <a:r>
              <a:rPr lang="en-US" dirty="0" err="1">
                <a:solidFill>
                  <a:schemeClr val="tx1">
                    <a:lumMod val="75000"/>
                    <a:lumOff val="25000"/>
                  </a:schemeClr>
                </a:solidFill>
                <a:latin typeface="Courier New" panose="02070309020205020404" pitchFamily="49" charset="0"/>
                <a:cs typeface="Courier New" panose="02070309020205020404" pitchFamily="49" charset="0"/>
              </a:rPr>
              <a:t>cmd</a:t>
            </a:r>
            <a:r>
              <a:rPr lang="en-US" dirty="0">
                <a:solidFill>
                  <a:schemeClr val="tx1">
                    <a:lumMod val="75000"/>
                    <a:lumOff val="25000"/>
                  </a:schemeClr>
                </a:solidFill>
                <a:latin typeface="Courier New" panose="02070309020205020404" pitchFamily="49" charset="0"/>
                <a:cs typeface="Courier New" panose="02070309020205020404" pitchFamily="49" charset="0"/>
              </a:rPr>
              <a:t> /S /C</a:t>
            </a:r>
            <a:r>
              <a:rPr lang="en-US" dirty="0">
                <a:solidFill>
                  <a:schemeClr val="tx1">
                    <a:lumMod val="75000"/>
                    <a:lumOff val="25000"/>
                  </a:schemeClr>
                </a:solidFill>
              </a:rPr>
              <a:t> is used on windows.</a:t>
            </a:r>
          </a:p>
          <a:p>
            <a:r>
              <a:rPr lang="en-US" dirty="0">
                <a:solidFill>
                  <a:schemeClr val="tx1">
                    <a:lumMod val="75000"/>
                    <a:lumOff val="25000"/>
                  </a:schemeClr>
                </a:solidFill>
              </a:rPr>
              <a:t>RUN ["executable", "param1", "param2"] - known as exec form - Executes the command in the image without using a shell.</a:t>
            </a:r>
          </a:p>
        </p:txBody>
      </p:sp>
    </p:spTree>
    <p:extLst>
      <p:ext uri="{BB962C8B-B14F-4D97-AF65-F5344CB8AC3E}">
        <p14:creationId xmlns:p14="http://schemas.microsoft.com/office/powerpoint/2010/main" val="23059475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err="1">
                <a:solidFill>
                  <a:schemeClr val="tx1">
                    <a:lumMod val="75000"/>
                    <a:lumOff val="25000"/>
                  </a:schemeClr>
                </a:solidFill>
              </a:rPr>
              <a:t>Dockerfile</a:t>
            </a:r>
            <a:r>
              <a:rPr lang="en-US" dirty="0">
                <a:solidFill>
                  <a:schemeClr val="tx1">
                    <a:lumMod val="75000"/>
                    <a:lumOff val="25000"/>
                  </a:schemeClr>
                </a:solidFill>
              </a:rPr>
              <a:t> instructions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35</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CMD &amp; ENTRYPOINT instructions</a:t>
            </a:r>
          </a:p>
          <a:p>
            <a:pPr lvl="1"/>
            <a:r>
              <a:rPr lang="en-US" dirty="0">
                <a:solidFill>
                  <a:schemeClr val="tx1">
                    <a:lumMod val="75000"/>
                    <a:lumOff val="25000"/>
                  </a:schemeClr>
                </a:solidFill>
              </a:rPr>
              <a:t>Like RUN, both have 2 forms – the shell form which executes within a shell and the exec form that executes without a shell.</a:t>
            </a:r>
          </a:p>
          <a:p>
            <a:pPr lvl="1"/>
            <a:r>
              <a:rPr lang="en-US" dirty="0">
                <a:solidFill>
                  <a:schemeClr val="tx1">
                    <a:lumMod val="75000"/>
                    <a:lumOff val="25000"/>
                  </a:schemeClr>
                </a:solidFill>
              </a:rPr>
              <a:t>Either of them can be used to specify the process to be executed in the container when its started.</a:t>
            </a:r>
          </a:p>
          <a:p>
            <a:pPr lvl="1"/>
            <a:r>
              <a:rPr lang="en-US" dirty="0">
                <a:solidFill>
                  <a:schemeClr val="tx1">
                    <a:lumMod val="75000"/>
                    <a:lumOff val="25000"/>
                  </a:schemeClr>
                </a:solidFill>
              </a:rPr>
              <a:t>CMD command (both exec and shell form) can be fully overridden by passing additional command line arguments in the docker run command.</a:t>
            </a:r>
          </a:p>
          <a:p>
            <a:pPr lvl="1"/>
            <a:r>
              <a:rPr lang="en-US" dirty="0">
                <a:solidFill>
                  <a:schemeClr val="tx1">
                    <a:lumMod val="75000"/>
                    <a:lumOff val="25000"/>
                  </a:schemeClr>
                </a:solidFill>
              </a:rPr>
              <a:t>ENTRYPOINT command (both exec and shell form) can only be fully overridden using the "--</a:t>
            </a:r>
            <a:r>
              <a:rPr lang="en-US" dirty="0" err="1">
                <a:solidFill>
                  <a:schemeClr val="tx1">
                    <a:lumMod val="75000"/>
                    <a:lumOff val="25000"/>
                  </a:schemeClr>
                </a:solidFill>
              </a:rPr>
              <a:t>entrypoint</a:t>
            </a:r>
            <a:r>
              <a:rPr lang="en-US" dirty="0">
                <a:solidFill>
                  <a:schemeClr val="tx1">
                    <a:lumMod val="75000"/>
                    <a:lumOff val="25000"/>
                  </a:schemeClr>
                </a:solidFill>
              </a:rPr>
              <a:t>“ argument to the docker run command.</a:t>
            </a:r>
          </a:p>
          <a:p>
            <a:pPr lvl="1"/>
            <a:r>
              <a:rPr lang="en-US" dirty="0">
                <a:solidFill>
                  <a:schemeClr val="tx1">
                    <a:lumMod val="75000"/>
                    <a:lumOff val="25000"/>
                  </a:schemeClr>
                </a:solidFill>
              </a:rPr>
              <a:t>When ENTRYPOINT is used in exec form, any additional command line arguments in the docker run command get appended to the end of the array.</a:t>
            </a:r>
          </a:p>
          <a:p>
            <a:pPr lvl="1"/>
            <a:r>
              <a:rPr lang="en-US" dirty="0">
                <a:solidFill>
                  <a:schemeClr val="tx1">
                    <a:lumMod val="75000"/>
                    <a:lumOff val="25000"/>
                  </a:schemeClr>
                </a:solidFill>
              </a:rPr>
              <a:t>When ENTRYPOINT is used in shell form, any additional command line arguments are ignored.</a:t>
            </a:r>
          </a:p>
          <a:p>
            <a:pPr lvl="1"/>
            <a:r>
              <a:rPr lang="en-US" dirty="0">
                <a:solidFill>
                  <a:schemeClr val="tx1">
                    <a:lumMod val="75000"/>
                    <a:lumOff val="25000"/>
                  </a:schemeClr>
                </a:solidFill>
              </a:rPr>
              <a:t>If you use multiple CMD instructions, only the last one takes effect.</a:t>
            </a:r>
          </a:p>
          <a:p>
            <a:pPr lvl="1"/>
            <a:r>
              <a:rPr lang="en-US" dirty="0">
                <a:solidFill>
                  <a:schemeClr val="tx1">
                    <a:lumMod val="75000"/>
                    <a:lumOff val="25000"/>
                  </a:schemeClr>
                </a:solidFill>
              </a:rPr>
              <a:t>If you use multiple ENTRYPOINT instructions, only the last one takes effect.</a:t>
            </a:r>
          </a:p>
        </p:txBody>
      </p:sp>
    </p:spTree>
    <p:extLst>
      <p:ext uri="{BB962C8B-B14F-4D97-AF65-F5344CB8AC3E}">
        <p14:creationId xmlns:p14="http://schemas.microsoft.com/office/powerpoint/2010/main" val="3658815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err="1">
                <a:solidFill>
                  <a:schemeClr val="tx1">
                    <a:lumMod val="75000"/>
                    <a:lumOff val="25000"/>
                  </a:schemeClr>
                </a:solidFill>
              </a:rPr>
              <a:t>Dockerfile</a:t>
            </a:r>
            <a:r>
              <a:rPr lang="en-US" dirty="0">
                <a:solidFill>
                  <a:schemeClr val="tx1">
                    <a:lumMod val="75000"/>
                    <a:lumOff val="25000"/>
                  </a:schemeClr>
                </a:solidFill>
              </a:rPr>
              <a:t> instructions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36</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ADD/COPY [--</a:t>
            </a:r>
            <a:r>
              <a:rPr lang="en-US" dirty="0" err="1">
                <a:solidFill>
                  <a:schemeClr val="tx1">
                    <a:lumMod val="75000"/>
                    <a:lumOff val="25000"/>
                  </a:schemeClr>
                </a:solidFill>
              </a:rPr>
              <a:t>chown</a:t>
            </a:r>
            <a:r>
              <a:rPr lang="en-US" dirty="0">
                <a:solidFill>
                  <a:schemeClr val="tx1">
                    <a:lumMod val="75000"/>
                    <a:lumOff val="25000"/>
                  </a:schemeClr>
                </a:solidFill>
              </a:rPr>
              <a:t>=&lt;user&gt;:&lt;group&gt;] &lt;</a:t>
            </a:r>
            <a:r>
              <a:rPr lang="en-US" dirty="0" err="1">
                <a:solidFill>
                  <a:schemeClr val="tx1">
                    <a:lumMod val="75000"/>
                    <a:lumOff val="25000"/>
                  </a:schemeClr>
                </a:solidFill>
              </a:rPr>
              <a:t>src</a:t>
            </a:r>
            <a:r>
              <a:rPr lang="en-US" dirty="0">
                <a:solidFill>
                  <a:schemeClr val="tx1">
                    <a:lumMod val="75000"/>
                    <a:lumOff val="25000"/>
                  </a:schemeClr>
                </a:solidFill>
              </a:rPr>
              <a:t>&gt;... &lt;</a:t>
            </a:r>
            <a:r>
              <a:rPr lang="en-US" dirty="0" err="1">
                <a:solidFill>
                  <a:schemeClr val="tx1">
                    <a:lumMod val="75000"/>
                    <a:lumOff val="25000"/>
                  </a:schemeClr>
                </a:solidFill>
              </a:rPr>
              <a:t>dest</a:t>
            </a:r>
            <a:r>
              <a:rPr lang="en-US" dirty="0">
                <a:solidFill>
                  <a:schemeClr val="tx1">
                    <a:lumMod val="75000"/>
                    <a:lumOff val="25000"/>
                  </a:schemeClr>
                </a:solidFill>
              </a:rPr>
              <a:t>&gt;</a:t>
            </a:r>
          </a:p>
          <a:p>
            <a:pPr lvl="1"/>
            <a:r>
              <a:rPr lang="en-US" dirty="0">
                <a:solidFill>
                  <a:schemeClr val="tx1">
                    <a:lumMod val="75000"/>
                    <a:lumOff val="25000"/>
                  </a:schemeClr>
                </a:solidFill>
              </a:rPr>
              <a:t>Copy one or more files/directories from build context into the image.</a:t>
            </a:r>
          </a:p>
          <a:p>
            <a:pPr lvl="1"/>
            <a:r>
              <a:rPr lang="en-US" dirty="0">
                <a:solidFill>
                  <a:schemeClr val="tx1">
                    <a:lumMod val="75000"/>
                    <a:lumOff val="25000"/>
                  </a:schemeClr>
                </a:solidFill>
              </a:rPr>
              <a:t>ADD allows you to download from a URL and copy into the image and also takes care of extracting archives.</a:t>
            </a:r>
          </a:p>
          <a:p>
            <a:r>
              <a:rPr lang="en-US" dirty="0">
                <a:solidFill>
                  <a:schemeClr val="tx1">
                    <a:lumMod val="75000"/>
                    <a:lumOff val="25000"/>
                  </a:schemeClr>
                </a:solidFill>
              </a:rPr>
              <a:t>WORKDIR &lt;directory&gt;– change directory to specified one in image for commands following the WORKDIR command.</a:t>
            </a:r>
          </a:p>
          <a:p>
            <a:r>
              <a:rPr lang="en-US" dirty="0">
                <a:solidFill>
                  <a:schemeClr val="tx1">
                    <a:lumMod val="75000"/>
                    <a:lumOff val="25000"/>
                  </a:schemeClr>
                </a:solidFill>
              </a:rPr>
              <a:t>USER &lt;user&gt;[:&lt;group&gt;] or USER &lt;UID&gt;[:&lt;GID&gt;]</a:t>
            </a:r>
          </a:p>
          <a:p>
            <a:pPr lvl="1"/>
            <a:r>
              <a:rPr lang="en-US" dirty="0">
                <a:solidFill>
                  <a:schemeClr val="tx1">
                    <a:lumMod val="75000"/>
                    <a:lumOff val="25000"/>
                  </a:schemeClr>
                </a:solidFill>
              </a:rPr>
              <a:t>Change the user and optionally the user group to use for commands following it.</a:t>
            </a:r>
          </a:p>
          <a:p>
            <a:r>
              <a:rPr lang="en-US" dirty="0">
                <a:solidFill>
                  <a:schemeClr val="tx1">
                    <a:lumMod val="75000"/>
                    <a:lumOff val="25000"/>
                  </a:schemeClr>
                </a:solidFill>
              </a:rPr>
              <a:t>ENV &lt;name&gt;=&lt;value&gt;… - Sets environment variables for commands following it as well as containers started from the image.</a:t>
            </a:r>
          </a:p>
          <a:p>
            <a:r>
              <a:rPr lang="en-US" dirty="0">
                <a:solidFill>
                  <a:schemeClr val="tx1">
                    <a:lumMod val="75000"/>
                    <a:lumOff val="25000"/>
                  </a:schemeClr>
                </a:solidFill>
              </a:rPr>
              <a:t>ARG &lt;name&gt;[=&lt;default-value&gt;]</a:t>
            </a:r>
          </a:p>
          <a:p>
            <a:pPr lvl="1"/>
            <a:r>
              <a:rPr lang="en-US" dirty="0">
                <a:solidFill>
                  <a:schemeClr val="tx1">
                    <a:lumMod val="75000"/>
                    <a:lumOff val="25000"/>
                  </a:schemeClr>
                </a:solidFill>
              </a:rPr>
              <a:t>defines a build time variable whose value can be passed using the --build-</a:t>
            </a:r>
            <a:r>
              <a:rPr lang="en-US" dirty="0" err="1">
                <a:solidFill>
                  <a:schemeClr val="tx1">
                    <a:lumMod val="75000"/>
                    <a:lumOff val="25000"/>
                  </a:schemeClr>
                </a:solidFill>
              </a:rPr>
              <a:t>arg</a:t>
            </a:r>
            <a:r>
              <a:rPr lang="en-US" dirty="0">
                <a:solidFill>
                  <a:schemeClr val="tx1">
                    <a:lumMod val="75000"/>
                    <a:lumOff val="25000"/>
                  </a:schemeClr>
                </a:solidFill>
              </a:rPr>
              <a:t> &lt;</a:t>
            </a:r>
            <a:r>
              <a:rPr lang="en-US" dirty="0" err="1">
                <a:solidFill>
                  <a:schemeClr val="tx1">
                    <a:lumMod val="75000"/>
                    <a:lumOff val="25000"/>
                  </a:schemeClr>
                </a:solidFill>
              </a:rPr>
              <a:t>varname</a:t>
            </a:r>
            <a:r>
              <a:rPr lang="en-US" dirty="0">
                <a:solidFill>
                  <a:schemeClr val="tx1">
                    <a:lumMod val="75000"/>
                    <a:lumOff val="25000"/>
                  </a:schemeClr>
                </a:solidFill>
              </a:rPr>
              <a:t>&gt;=&lt;value&gt; flag.</a:t>
            </a:r>
          </a:p>
          <a:p>
            <a:pPr lvl="1"/>
            <a:r>
              <a:rPr lang="en-US" dirty="0">
                <a:solidFill>
                  <a:schemeClr val="tx1">
                    <a:lumMod val="75000"/>
                    <a:lumOff val="25000"/>
                  </a:schemeClr>
                </a:solidFill>
              </a:rPr>
              <a:t>Its value is available only at build time from the time the ARG instruction is specified, not before that.</a:t>
            </a:r>
          </a:p>
        </p:txBody>
      </p:sp>
    </p:spTree>
    <p:extLst>
      <p:ext uri="{BB962C8B-B14F-4D97-AF65-F5344CB8AC3E}">
        <p14:creationId xmlns:p14="http://schemas.microsoft.com/office/powerpoint/2010/main" val="19731101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err="1">
                <a:solidFill>
                  <a:schemeClr val="tx1">
                    <a:lumMod val="75000"/>
                    <a:lumOff val="25000"/>
                  </a:schemeClr>
                </a:solidFill>
              </a:rPr>
              <a:t>Dockerfile</a:t>
            </a:r>
            <a:r>
              <a:rPr lang="en-US" dirty="0">
                <a:solidFill>
                  <a:schemeClr val="tx1">
                    <a:lumMod val="75000"/>
                    <a:lumOff val="25000"/>
                  </a:schemeClr>
                </a:solidFill>
              </a:rPr>
              <a:t> instructions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37</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ENV vs ARG</a:t>
            </a:r>
          </a:p>
          <a:p>
            <a:pPr lvl="1"/>
            <a:r>
              <a:rPr lang="en-US" dirty="0">
                <a:solidFill>
                  <a:schemeClr val="tx1">
                    <a:lumMod val="75000"/>
                    <a:lumOff val="25000"/>
                  </a:schemeClr>
                </a:solidFill>
              </a:rPr>
              <a:t>Both are available at build time, but ENV variables are also available at runtime.</a:t>
            </a:r>
          </a:p>
          <a:p>
            <a:pPr lvl="1"/>
            <a:r>
              <a:rPr lang="en-US" dirty="0">
                <a:solidFill>
                  <a:schemeClr val="tx1">
                    <a:lumMod val="75000"/>
                    <a:lumOff val="25000"/>
                  </a:schemeClr>
                </a:solidFill>
              </a:rPr>
              <a:t>ENV variable values cannot be changed at build time using any argument to the docker build command while ARG can.</a:t>
            </a:r>
          </a:p>
          <a:p>
            <a:pPr lvl="1"/>
            <a:r>
              <a:rPr lang="en-US" dirty="0">
                <a:solidFill>
                  <a:schemeClr val="tx1">
                    <a:lumMod val="75000"/>
                    <a:lumOff val="25000"/>
                  </a:schemeClr>
                </a:solidFill>
              </a:rPr>
              <a:t>ENV variables can be modified when starting the container using the docker run --env &lt;key&gt;=&lt;value&gt; argument.</a:t>
            </a:r>
          </a:p>
          <a:p>
            <a:r>
              <a:rPr lang="en-US" dirty="0">
                <a:solidFill>
                  <a:schemeClr val="tx1">
                    <a:lumMod val="75000"/>
                    <a:lumOff val="25000"/>
                  </a:schemeClr>
                </a:solidFill>
              </a:rPr>
              <a:t>VOLUME &lt;directory&gt;…</a:t>
            </a:r>
          </a:p>
          <a:p>
            <a:pPr lvl="1"/>
            <a:r>
              <a:rPr lang="en-US" dirty="0">
                <a:solidFill>
                  <a:schemeClr val="tx1">
                    <a:lumMod val="75000"/>
                    <a:lumOff val="25000"/>
                  </a:schemeClr>
                </a:solidFill>
              </a:rPr>
              <a:t>Creates a mount point with the specified name and marks it as holding externally mounted volumes from native host or other containers.</a:t>
            </a:r>
          </a:p>
          <a:p>
            <a:pPr lvl="1"/>
            <a:r>
              <a:rPr lang="en-US" dirty="0">
                <a:solidFill>
                  <a:schemeClr val="tx1">
                    <a:lumMod val="75000"/>
                    <a:lumOff val="25000"/>
                  </a:schemeClr>
                </a:solidFill>
              </a:rPr>
              <a:t>The above syntax does not specify the host directory. When launching containers, if a source volume/bind mount is not specified to be mounted in that mount point, docker will create an anonymous volume.</a:t>
            </a:r>
          </a:p>
          <a:p>
            <a:pPr lvl="1"/>
            <a:r>
              <a:rPr lang="en-US" dirty="0">
                <a:solidFill>
                  <a:schemeClr val="tx1">
                    <a:lumMod val="75000"/>
                    <a:lumOff val="25000"/>
                  </a:schemeClr>
                </a:solidFill>
              </a:rPr>
              <a:t>Any data written to the volume during image build time is discarded and not available to the containers.</a:t>
            </a:r>
          </a:p>
          <a:p>
            <a:pPr lvl="1"/>
            <a:r>
              <a:rPr lang="en-US" dirty="0">
                <a:solidFill>
                  <a:schemeClr val="tx1">
                    <a:lumMod val="75000"/>
                    <a:lumOff val="25000"/>
                  </a:schemeClr>
                </a:solidFill>
              </a:rPr>
              <a:t>Its recommended for images to declare volumes for directories where they would be writing persistent data like logs, data, etc.</a:t>
            </a:r>
          </a:p>
        </p:txBody>
      </p:sp>
    </p:spTree>
    <p:extLst>
      <p:ext uri="{BB962C8B-B14F-4D97-AF65-F5344CB8AC3E}">
        <p14:creationId xmlns:p14="http://schemas.microsoft.com/office/powerpoint/2010/main" val="37887519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err="1">
                <a:solidFill>
                  <a:schemeClr val="tx1">
                    <a:lumMod val="75000"/>
                    <a:lumOff val="25000"/>
                  </a:schemeClr>
                </a:solidFill>
              </a:rPr>
              <a:t>Dockerfile</a:t>
            </a:r>
            <a:r>
              <a:rPr lang="en-US" dirty="0">
                <a:solidFill>
                  <a:schemeClr val="tx1">
                    <a:lumMod val="75000"/>
                    <a:lumOff val="25000"/>
                  </a:schemeClr>
                </a:solidFill>
              </a:rPr>
              <a:t> instructions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38</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SHELL ["executable", "parameters"] - allows the default shell used for the shell form of commands to be overridden.</a:t>
            </a:r>
          </a:p>
          <a:p>
            <a:r>
              <a:rPr lang="en-US" dirty="0">
                <a:solidFill>
                  <a:schemeClr val="tx1">
                    <a:lumMod val="75000"/>
                    <a:lumOff val="25000"/>
                  </a:schemeClr>
                </a:solidFill>
              </a:rPr>
              <a:t>.</a:t>
            </a:r>
            <a:r>
              <a:rPr lang="en-US" dirty="0" err="1">
                <a:solidFill>
                  <a:schemeClr val="tx1">
                    <a:lumMod val="75000"/>
                    <a:lumOff val="25000"/>
                  </a:schemeClr>
                </a:solidFill>
              </a:rPr>
              <a:t>dockerignore</a:t>
            </a:r>
            <a:r>
              <a:rPr lang="en-US" dirty="0">
                <a:solidFill>
                  <a:schemeClr val="tx1">
                    <a:lumMod val="75000"/>
                    <a:lumOff val="25000"/>
                  </a:schemeClr>
                </a:solidFill>
              </a:rPr>
              <a:t> file – at root of context to specify files to exclude/include from build context.</a:t>
            </a:r>
          </a:p>
          <a:p>
            <a:pPr lvl="1"/>
            <a:r>
              <a:rPr lang="en-US" dirty="0">
                <a:solidFill>
                  <a:schemeClr val="tx1">
                    <a:lumMod val="75000"/>
                    <a:lumOff val="25000"/>
                  </a:schemeClr>
                </a:solidFill>
              </a:rPr>
              <a:t>Exclude files from build context:</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 comment</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*/temp*</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a:t>
            </a:r>
            <a:r>
              <a:rPr lang="en-US" dirty="0" err="1">
                <a:solidFill>
                  <a:schemeClr val="tx1">
                    <a:lumMod val="75000"/>
                    <a:lumOff val="25000"/>
                  </a:schemeClr>
                </a:solidFill>
                <a:latin typeface="Courier New" panose="02070309020205020404" pitchFamily="49" charset="0"/>
                <a:cs typeface="Courier New" panose="02070309020205020404" pitchFamily="49" charset="0"/>
              </a:rPr>
              <a:t>tempa</a:t>
            </a:r>
            <a:r>
              <a:rPr lang="en-US" dirty="0">
                <a:solidFill>
                  <a:schemeClr val="tx1">
                    <a:lumMod val="75000"/>
                    <a:lumOff val="25000"/>
                  </a:schemeClr>
                </a:solidFill>
              </a:rPr>
              <a:t> – Removes the file from the exclusion list.</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*/*/temp*</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temp?</a:t>
            </a:r>
          </a:p>
          <a:p>
            <a:pPr lvl="1"/>
            <a:r>
              <a:rPr lang="en-US" dirty="0">
                <a:solidFill>
                  <a:schemeClr val="tx1">
                    <a:lumMod val="75000"/>
                    <a:lumOff val="25000"/>
                  </a:schemeClr>
                </a:solidFill>
              </a:rPr>
              <a:t>Include only specified files:</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!target/*</a:t>
            </a:r>
          </a:p>
          <a:p>
            <a:pPr lvl="2"/>
            <a:r>
              <a:rPr lang="en-US" dirty="0">
                <a:solidFill>
                  <a:schemeClr val="tx1">
                    <a:lumMod val="75000"/>
                    <a:lumOff val="25000"/>
                  </a:schemeClr>
                </a:solidFill>
                <a:latin typeface="Courier New" panose="02070309020205020404" pitchFamily="49" charset="0"/>
                <a:cs typeface="Courier New" panose="02070309020205020404" pitchFamily="49" charset="0"/>
              </a:rPr>
              <a:t>!a/b/c</a:t>
            </a:r>
          </a:p>
        </p:txBody>
      </p:sp>
    </p:spTree>
    <p:extLst>
      <p:ext uri="{BB962C8B-B14F-4D97-AF65-F5344CB8AC3E}">
        <p14:creationId xmlns:p14="http://schemas.microsoft.com/office/powerpoint/2010/main" val="7773032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err="1">
                <a:solidFill>
                  <a:schemeClr val="tx1">
                    <a:lumMod val="75000"/>
                    <a:lumOff val="25000"/>
                  </a:schemeClr>
                </a:solidFill>
              </a:rPr>
              <a:t>Dockerfile</a:t>
            </a:r>
            <a:r>
              <a:rPr lang="en-US" dirty="0">
                <a:solidFill>
                  <a:schemeClr val="tx1">
                    <a:lumMod val="75000"/>
                    <a:lumOff val="25000"/>
                  </a:schemeClr>
                </a:solidFill>
              </a:rPr>
              <a:t> instructions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39</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cs typeface="Courier New" panose="02070309020205020404" pitchFamily="49" charset="0"/>
              </a:rPr>
              <a:t>EXPOSE &lt;port-no&gt;[/&lt;protocol&gt;…] </a:t>
            </a:r>
          </a:p>
          <a:p>
            <a:pPr lvl="1"/>
            <a:r>
              <a:rPr lang="en-US" dirty="0">
                <a:solidFill>
                  <a:schemeClr val="tx1">
                    <a:lumMod val="75000"/>
                    <a:lumOff val="25000"/>
                  </a:schemeClr>
                </a:solidFill>
                <a:cs typeface="Courier New" panose="02070309020205020404" pitchFamily="49" charset="0"/>
              </a:rPr>
              <a:t>Functions as a documentation between the image creator and image user, about which ports are intended to be published. To publish the port when running the container, use the -p flag on docker run to publish and map one or more ports, or the -P flag to publish all exposed ports and map them to high-order ports.</a:t>
            </a:r>
          </a:p>
          <a:p>
            <a:r>
              <a:rPr lang="en-US" dirty="0" err="1">
                <a:solidFill>
                  <a:schemeClr val="tx1">
                    <a:lumMod val="75000"/>
                    <a:lumOff val="25000"/>
                  </a:schemeClr>
                </a:solidFill>
                <a:cs typeface="Courier New" panose="02070309020205020404" pitchFamily="49" charset="0"/>
              </a:rPr>
              <a:t>Dockerfile</a:t>
            </a:r>
            <a:r>
              <a:rPr lang="en-US" dirty="0">
                <a:solidFill>
                  <a:schemeClr val="tx1">
                    <a:lumMod val="75000"/>
                    <a:lumOff val="25000"/>
                  </a:schemeClr>
                </a:solidFill>
                <a:cs typeface="Courier New" panose="02070309020205020404" pitchFamily="49" charset="0"/>
              </a:rPr>
              <a:t> examples</a:t>
            </a:r>
          </a:p>
          <a:p>
            <a:endParaRPr lang="en-US" dirty="0">
              <a:solidFill>
                <a:schemeClr val="tx1">
                  <a:lumMod val="75000"/>
                  <a:lumOff val="25000"/>
                </a:schemeClr>
              </a:solidFill>
              <a:cs typeface="Courier New" panose="02070309020205020404" pitchFamily="49" charset="0"/>
            </a:endParaRPr>
          </a:p>
          <a:p>
            <a:endParaRPr lang="en-US" dirty="0">
              <a:solidFill>
                <a:schemeClr val="tx1">
                  <a:lumMod val="75000"/>
                  <a:lumOff val="25000"/>
                </a:schemeClr>
              </a:solidFill>
              <a:cs typeface="Courier New" panose="02070309020205020404" pitchFamily="49" charset="0"/>
            </a:endParaRPr>
          </a:p>
          <a:p>
            <a:r>
              <a:rPr lang="en-US" dirty="0">
                <a:solidFill>
                  <a:schemeClr val="tx1">
                    <a:lumMod val="75000"/>
                    <a:lumOff val="25000"/>
                  </a:schemeClr>
                </a:solidFill>
                <a:cs typeface="Courier New" panose="02070309020205020404" pitchFamily="49" charset="0"/>
              </a:rPr>
              <a:t>Multi-stage build examples</a:t>
            </a:r>
          </a:p>
          <a:p>
            <a:endParaRPr lang="en-US" dirty="0">
              <a:solidFill>
                <a:schemeClr val="tx1">
                  <a:lumMod val="75000"/>
                  <a:lumOff val="25000"/>
                </a:schemeClr>
              </a:solidFill>
            </a:endParaRPr>
          </a:p>
        </p:txBody>
      </p:sp>
      <p:graphicFrame>
        <p:nvGraphicFramePr>
          <p:cNvPr id="5" name="Object 4">
            <a:extLst>
              <a:ext uri="{FF2B5EF4-FFF2-40B4-BE49-F238E27FC236}">
                <a16:creationId xmlns:a16="http://schemas.microsoft.com/office/drawing/2014/main" id="{BC3EF562-DFB2-4880-81A7-41EEA5328523}"/>
              </a:ext>
            </a:extLst>
          </p:cNvPr>
          <p:cNvGraphicFramePr>
            <a:graphicFrameLocks noChangeAspect="1"/>
          </p:cNvGraphicFramePr>
          <p:nvPr>
            <p:extLst>
              <p:ext uri="{D42A27DB-BD31-4B8C-83A1-F6EECF244321}">
                <p14:modId xmlns:p14="http://schemas.microsoft.com/office/powerpoint/2010/main" val="850159619"/>
              </p:ext>
            </p:extLst>
          </p:nvPr>
        </p:nvGraphicFramePr>
        <p:xfrm>
          <a:off x="400240" y="2688594"/>
          <a:ext cx="906463" cy="490538"/>
        </p:xfrm>
        <a:graphic>
          <a:graphicData uri="http://schemas.openxmlformats.org/presentationml/2006/ole">
            <mc:AlternateContent xmlns:mc="http://schemas.openxmlformats.org/markup-compatibility/2006">
              <mc:Choice xmlns:v="urn:schemas-microsoft-com:vml" Requires="v">
                <p:oleObj spid="_x0000_s1026" name="Packager Shell Object" showAsIcon="1" r:id="rId3" imgW="906480" imgH="491040" progId="Package">
                  <p:embed/>
                </p:oleObj>
              </mc:Choice>
              <mc:Fallback>
                <p:oleObj name="Packager Shell Object" showAsIcon="1" r:id="rId3" imgW="906480" imgH="491040" progId="Package">
                  <p:embed/>
                  <p:pic>
                    <p:nvPicPr>
                      <p:cNvPr id="5" name="Object 4">
                        <a:extLst>
                          <a:ext uri="{FF2B5EF4-FFF2-40B4-BE49-F238E27FC236}">
                            <a16:creationId xmlns:a16="http://schemas.microsoft.com/office/drawing/2014/main" id="{BC3EF562-DFB2-4880-81A7-41EEA5328523}"/>
                          </a:ext>
                        </a:extLst>
                      </p:cNvPr>
                      <p:cNvPicPr/>
                      <p:nvPr/>
                    </p:nvPicPr>
                    <p:blipFill>
                      <a:blip r:embed="rId4"/>
                      <a:stretch>
                        <a:fillRect/>
                      </a:stretch>
                    </p:blipFill>
                    <p:spPr>
                      <a:xfrm>
                        <a:off x="400240" y="2688594"/>
                        <a:ext cx="906463" cy="490538"/>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E25F20C9-104A-4E87-950E-5BE1647E5581}"/>
              </a:ext>
            </a:extLst>
          </p:cNvPr>
          <p:cNvGraphicFramePr>
            <a:graphicFrameLocks noChangeAspect="1"/>
          </p:cNvGraphicFramePr>
          <p:nvPr>
            <p:extLst>
              <p:ext uri="{D42A27DB-BD31-4B8C-83A1-F6EECF244321}">
                <p14:modId xmlns:p14="http://schemas.microsoft.com/office/powerpoint/2010/main" val="2042706061"/>
              </p:ext>
            </p:extLst>
          </p:nvPr>
        </p:nvGraphicFramePr>
        <p:xfrm>
          <a:off x="1400193" y="2688594"/>
          <a:ext cx="1233488" cy="490538"/>
        </p:xfrm>
        <a:graphic>
          <a:graphicData uri="http://schemas.openxmlformats.org/presentationml/2006/ole">
            <mc:AlternateContent xmlns:mc="http://schemas.openxmlformats.org/markup-compatibility/2006">
              <mc:Choice xmlns:v="urn:schemas-microsoft-com:vml" Requires="v">
                <p:oleObj spid="_x0000_s1027" name="Packager Shell Object" showAsIcon="1" r:id="rId5" imgW="1233000" imgH="491040" progId="Package">
                  <p:embed/>
                </p:oleObj>
              </mc:Choice>
              <mc:Fallback>
                <p:oleObj name="Packager Shell Object" showAsIcon="1" r:id="rId5" imgW="1233000" imgH="491040" progId="Package">
                  <p:embed/>
                  <p:pic>
                    <p:nvPicPr>
                      <p:cNvPr id="6" name="Object 5">
                        <a:extLst>
                          <a:ext uri="{FF2B5EF4-FFF2-40B4-BE49-F238E27FC236}">
                            <a16:creationId xmlns:a16="http://schemas.microsoft.com/office/drawing/2014/main" id="{E25F20C9-104A-4E87-950E-5BE1647E5581}"/>
                          </a:ext>
                        </a:extLst>
                      </p:cNvPr>
                      <p:cNvPicPr/>
                      <p:nvPr/>
                    </p:nvPicPr>
                    <p:blipFill>
                      <a:blip r:embed="rId6"/>
                      <a:stretch>
                        <a:fillRect/>
                      </a:stretch>
                    </p:blipFill>
                    <p:spPr>
                      <a:xfrm>
                        <a:off x="1400193" y="2688594"/>
                        <a:ext cx="1233488" cy="490538"/>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BB5BD8B1-E33C-4F60-B091-C674190CF1D9}"/>
              </a:ext>
            </a:extLst>
          </p:cNvPr>
          <p:cNvGraphicFramePr>
            <a:graphicFrameLocks noChangeAspect="1"/>
          </p:cNvGraphicFramePr>
          <p:nvPr>
            <p:extLst>
              <p:ext uri="{D42A27DB-BD31-4B8C-83A1-F6EECF244321}">
                <p14:modId xmlns:p14="http://schemas.microsoft.com/office/powerpoint/2010/main" val="2044634947"/>
              </p:ext>
            </p:extLst>
          </p:nvPr>
        </p:nvGraphicFramePr>
        <p:xfrm>
          <a:off x="382588" y="3688723"/>
          <a:ext cx="1196975" cy="490538"/>
        </p:xfrm>
        <a:graphic>
          <a:graphicData uri="http://schemas.openxmlformats.org/presentationml/2006/ole">
            <mc:AlternateContent xmlns:mc="http://schemas.openxmlformats.org/markup-compatibility/2006">
              <mc:Choice xmlns:v="urn:schemas-microsoft-com:vml" Requires="v">
                <p:oleObj spid="_x0000_s1028" name="Packager Shell Object" showAsIcon="1" r:id="rId7" imgW="1196640" imgH="491040" progId="Package">
                  <p:embed/>
                </p:oleObj>
              </mc:Choice>
              <mc:Fallback>
                <p:oleObj name="Packager Shell Object" showAsIcon="1" r:id="rId7" imgW="1196640" imgH="491040" progId="Package">
                  <p:embed/>
                  <p:pic>
                    <p:nvPicPr>
                      <p:cNvPr id="7" name="Object 6">
                        <a:extLst>
                          <a:ext uri="{FF2B5EF4-FFF2-40B4-BE49-F238E27FC236}">
                            <a16:creationId xmlns:a16="http://schemas.microsoft.com/office/drawing/2014/main" id="{BB5BD8B1-E33C-4F60-B091-C674190CF1D9}"/>
                          </a:ext>
                        </a:extLst>
                      </p:cNvPr>
                      <p:cNvPicPr/>
                      <p:nvPr/>
                    </p:nvPicPr>
                    <p:blipFill>
                      <a:blip r:embed="rId8"/>
                      <a:stretch>
                        <a:fillRect/>
                      </a:stretch>
                    </p:blipFill>
                    <p:spPr>
                      <a:xfrm>
                        <a:off x="382588" y="3688723"/>
                        <a:ext cx="1196975" cy="490538"/>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45D0F39E-947B-4853-A83C-2E82CBCAB0B4}"/>
              </a:ext>
            </a:extLst>
          </p:cNvPr>
          <p:cNvGraphicFramePr>
            <a:graphicFrameLocks noChangeAspect="1"/>
          </p:cNvGraphicFramePr>
          <p:nvPr>
            <p:extLst>
              <p:ext uri="{D42A27DB-BD31-4B8C-83A1-F6EECF244321}">
                <p14:modId xmlns:p14="http://schemas.microsoft.com/office/powerpoint/2010/main" val="2248137725"/>
              </p:ext>
            </p:extLst>
          </p:nvPr>
        </p:nvGraphicFramePr>
        <p:xfrm>
          <a:off x="1400193" y="3657086"/>
          <a:ext cx="1739900" cy="490538"/>
        </p:xfrm>
        <a:graphic>
          <a:graphicData uri="http://schemas.openxmlformats.org/presentationml/2006/ole">
            <mc:AlternateContent xmlns:mc="http://schemas.openxmlformats.org/markup-compatibility/2006">
              <mc:Choice xmlns:v="urn:schemas-microsoft-com:vml" Requires="v">
                <p:oleObj spid="_x0000_s1029" name="Packager Shell Object" showAsIcon="1" r:id="rId9" imgW="1740600" imgH="491040" progId="Package">
                  <p:embed/>
                </p:oleObj>
              </mc:Choice>
              <mc:Fallback>
                <p:oleObj name="Packager Shell Object" showAsIcon="1" r:id="rId9" imgW="1740600" imgH="491040" progId="Package">
                  <p:embed/>
                  <p:pic>
                    <p:nvPicPr>
                      <p:cNvPr id="9" name="Object 8">
                        <a:extLst>
                          <a:ext uri="{FF2B5EF4-FFF2-40B4-BE49-F238E27FC236}">
                            <a16:creationId xmlns:a16="http://schemas.microsoft.com/office/drawing/2014/main" id="{45D0F39E-947B-4853-A83C-2E82CBCAB0B4}"/>
                          </a:ext>
                        </a:extLst>
                      </p:cNvPr>
                      <p:cNvPicPr/>
                      <p:nvPr/>
                    </p:nvPicPr>
                    <p:blipFill>
                      <a:blip r:embed="rId10"/>
                      <a:stretch>
                        <a:fillRect/>
                      </a:stretch>
                    </p:blipFill>
                    <p:spPr>
                      <a:xfrm>
                        <a:off x="1400193" y="3657086"/>
                        <a:ext cx="1739900" cy="490538"/>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357906FD-1FB8-4DED-8FA2-F754CDAEC8B1}"/>
              </a:ext>
            </a:extLst>
          </p:cNvPr>
          <p:cNvGraphicFramePr>
            <a:graphicFrameLocks noChangeAspect="1"/>
          </p:cNvGraphicFramePr>
          <p:nvPr>
            <p:extLst>
              <p:ext uri="{D42A27DB-BD31-4B8C-83A1-F6EECF244321}">
                <p14:modId xmlns:p14="http://schemas.microsoft.com/office/powerpoint/2010/main" val="3788322924"/>
              </p:ext>
            </p:extLst>
          </p:nvPr>
        </p:nvGraphicFramePr>
        <p:xfrm>
          <a:off x="3922560" y="2682302"/>
          <a:ext cx="1196975" cy="490538"/>
        </p:xfrm>
        <a:graphic>
          <a:graphicData uri="http://schemas.openxmlformats.org/presentationml/2006/ole">
            <mc:AlternateContent xmlns:mc="http://schemas.openxmlformats.org/markup-compatibility/2006">
              <mc:Choice xmlns:v="urn:schemas-microsoft-com:vml" Requires="v">
                <p:oleObj spid="_x0000_s1030" name="Packager Shell Object" showAsIcon="1" r:id="rId11" imgW="1196640" imgH="491040" progId="Package">
                  <p:embed/>
                </p:oleObj>
              </mc:Choice>
              <mc:Fallback>
                <p:oleObj name="Packager Shell Object" showAsIcon="1" r:id="rId11" imgW="1196640" imgH="491040" progId="Package">
                  <p:embed/>
                  <p:pic>
                    <p:nvPicPr>
                      <p:cNvPr id="10" name="Object 9">
                        <a:extLst>
                          <a:ext uri="{FF2B5EF4-FFF2-40B4-BE49-F238E27FC236}">
                            <a16:creationId xmlns:a16="http://schemas.microsoft.com/office/drawing/2014/main" id="{357906FD-1FB8-4DED-8FA2-F754CDAEC8B1}"/>
                          </a:ext>
                        </a:extLst>
                      </p:cNvPr>
                      <p:cNvPicPr/>
                      <p:nvPr/>
                    </p:nvPicPr>
                    <p:blipFill>
                      <a:blip r:embed="rId12"/>
                      <a:stretch>
                        <a:fillRect/>
                      </a:stretch>
                    </p:blipFill>
                    <p:spPr>
                      <a:xfrm>
                        <a:off x="3922560" y="2682302"/>
                        <a:ext cx="1196975" cy="490538"/>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34FCF346-D24A-4C37-8A8E-DF0AF32AB6E7}"/>
              </a:ext>
            </a:extLst>
          </p:cNvPr>
          <p:cNvGraphicFramePr>
            <a:graphicFrameLocks noChangeAspect="1"/>
          </p:cNvGraphicFramePr>
          <p:nvPr>
            <p:extLst>
              <p:ext uri="{D42A27DB-BD31-4B8C-83A1-F6EECF244321}">
                <p14:modId xmlns:p14="http://schemas.microsoft.com/office/powerpoint/2010/main" val="3539584325"/>
              </p:ext>
            </p:extLst>
          </p:nvPr>
        </p:nvGraphicFramePr>
        <p:xfrm>
          <a:off x="2668588" y="2689225"/>
          <a:ext cx="1177925" cy="490538"/>
        </p:xfrm>
        <a:graphic>
          <a:graphicData uri="http://schemas.openxmlformats.org/presentationml/2006/ole">
            <mc:AlternateContent xmlns:mc="http://schemas.openxmlformats.org/markup-compatibility/2006">
              <mc:Choice xmlns:v="urn:schemas-microsoft-com:vml" Requires="v">
                <p:oleObj spid="_x0000_s1031" name="Packager Shell Object" showAsIcon="1" r:id="rId13" imgW="1178640" imgH="491040" progId="Package">
                  <p:embed/>
                </p:oleObj>
              </mc:Choice>
              <mc:Fallback>
                <p:oleObj name="Packager Shell Object" showAsIcon="1" r:id="rId13" imgW="1178640" imgH="491040" progId="Package">
                  <p:embed/>
                  <p:pic>
                    <p:nvPicPr>
                      <p:cNvPr id="11" name="Object 10">
                        <a:extLst>
                          <a:ext uri="{FF2B5EF4-FFF2-40B4-BE49-F238E27FC236}">
                            <a16:creationId xmlns:a16="http://schemas.microsoft.com/office/drawing/2014/main" id="{34FCF346-D24A-4C37-8A8E-DF0AF32AB6E7}"/>
                          </a:ext>
                        </a:extLst>
                      </p:cNvPr>
                      <p:cNvPicPr/>
                      <p:nvPr/>
                    </p:nvPicPr>
                    <p:blipFill>
                      <a:blip r:embed="rId14"/>
                      <a:stretch>
                        <a:fillRect/>
                      </a:stretch>
                    </p:blipFill>
                    <p:spPr>
                      <a:xfrm>
                        <a:off x="2668588" y="2689225"/>
                        <a:ext cx="1177925" cy="490538"/>
                      </a:xfrm>
                      <a:prstGeom prst="rect">
                        <a:avLst/>
                      </a:prstGeom>
                    </p:spPr>
                  </p:pic>
                </p:oleObj>
              </mc:Fallback>
            </mc:AlternateContent>
          </a:graphicData>
        </a:graphic>
      </p:graphicFrame>
    </p:spTree>
    <p:extLst>
      <p:ext uri="{BB962C8B-B14F-4D97-AF65-F5344CB8AC3E}">
        <p14:creationId xmlns:p14="http://schemas.microsoft.com/office/powerpoint/2010/main" val="13595783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What is Docker?</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4</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lstStyle/>
          <a:p>
            <a:r>
              <a:rPr lang="en-US" dirty="0">
                <a:solidFill>
                  <a:schemeClr val="tx1">
                    <a:lumMod val="75000"/>
                    <a:lumOff val="25000"/>
                  </a:schemeClr>
                </a:solidFill>
              </a:rPr>
              <a:t>Docker is a platform for developing, shipping &amp; running applications using an open-source container based technology.</a:t>
            </a:r>
          </a:p>
          <a:p>
            <a:r>
              <a:rPr lang="en-US" dirty="0">
                <a:solidFill>
                  <a:schemeClr val="tx1">
                    <a:lumMod val="75000"/>
                    <a:lumOff val="25000"/>
                  </a:schemeClr>
                </a:solidFill>
              </a:rPr>
              <a:t>Provides portable runtime environment for applications</a:t>
            </a:r>
          </a:p>
          <a:p>
            <a:r>
              <a:rPr lang="en-US" dirty="0">
                <a:solidFill>
                  <a:schemeClr val="tx1">
                    <a:lumMod val="75000"/>
                    <a:lumOff val="25000"/>
                  </a:schemeClr>
                </a:solidFill>
              </a:rPr>
              <a:t>OS level virtualization</a:t>
            </a:r>
          </a:p>
          <a:p>
            <a:r>
              <a:rPr lang="en-US" dirty="0">
                <a:solidFill>
                  <a:schemeClr val="tx1">
                    <a:lumMod val="75000"/>
                    <a:lumOff val="25000"/>
                  </a:schemeClr>
                </a:solidFill>
              </a:rPr>
              <a:t>Run everywhere – physical or virtual or cloud</a:t>
            </a:r>
          </a:p>
          <a:p>
            <a:r>
              <a:rPr lang="en-US" dirty="0">
                <a:solidFill>
                  <a:schemeClr val="tx1">
                    <a:lumMod val="75000"/>
                    <a:lumOff val="25000"/>
                  </a:schemeClr>
                </a:solidFill>
              </a:rPr>
              <a:t>Run anything – if it can run on host, it can run in the container</a:t>
            </a:r>
          </a:p>
        </p:txBody>
      </p:sp>
    </p:spTree>
    <p:extLst>
      <p:ext uri="{BB962C8B-B14F-4D97-AF65-F5344CB8AC3E}">
        <p14:creationId xmlns:p14="http://schemas.microsoft.com/office/powerpoint/2010/main" val="12849016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Image Layers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40</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a:xfrm>
            <a:off x="390527" y="1242147"/>
            <a:ext cx="1895473" cy="3383432"/>
          </a:xfrm>
        </p:spPr>
        <p:txBody>
          <a:bodyPr>
            <a:noAutofit/>
          </a:bodyPr>
          <a:lstStyle/>
          <a:p>
            <a:r>
              <a:rPr lang="en-US" dirty="0">
                <a:solidFill>
                  <a:schemeClr val="tx1">
                    <a:lumMod val="75000"/>
                    <a:lumOff val="25000"/>
                  </a:schemeClr>
                </a:solidFill>
              </a:rPr>
              <a:t>A Docker image is built up from a series of layers. Each layer represents an instruction in the image’s </a:t>
            </a:r>
            <a:r>
              <a:rPr lang="en-US" dirty="0" err="1">
                <a:solidFill>
                  <a:schemeClr val="tx1">
                    <a:lumMod val="75000"/>
                    <a:lumOff val="25000"/>
                  </a:schemeClr>
                </a:solidFill>
              </a:rPr>
              <a:t>Dockerfile</a:t>
            </a:r>
            <a:r>
              <a:rPr lang="en-US" dirty="0">
                <a:solidFill>
                  <a:schemeClr val="tx1">
                    <a:lumMod val="75000"/>
                    <a:lumOff val="25000"/>
                  </a:schemeClr>
                </a:solidFill>
              </a:rPr>
              <a:t>. Each layer except the very last one is read-only. Refer </a:t>
            </a:r>
            <a:r>
              <a:rPr lang="en-US" dirty="0">
                <a:solidFill>
                  <a:schemeClr val="tx1">
                    <a:lumMod val="75000"/>
                    <a:lumOff val="25000"/>
                  </a:schemeClr>
                </a:solidFill>
                <a:hlinkClick r:id="rId2"/>
              </a:rPr>
              <a:t>https://docs.docker.com/storage/storagedriver/#images-and-layers</a:t>
            </a:r>
            <a:endParaRPr lang="en-US" dirty="0">
              <a:solidFill>
                <a:schemeClr val="tx1">
                  <a:lumMod val="75000"/>
                  <a:lumOff val="25000"/>
                </a:schemeClr>
              </a:solidFill>
            </a:endParaRPr>
          </a:p>
          <a:p>
            <a:endParaRPr lang="en-US" dirty="0">
              <a:solidFill>
                <a:schemeClr val="tx1">
                  <a:lumMod val="75000"/>
                  <a:lumOff val="25000"/>
                </a:schemeClr>
              </a:solidFill>
            </a:endParaRPr>
          </a:p>
          <a:p>
            <a:endParaRPr lang="en-US" dirty="0">
              <a:solidFill>
                <a:schemeClr val="tx1">
                  <a:lumMod val="75000"/>
                  <a:lumOff val="25000"/>
                </a:schemeClr>
              </a:solidFill>
            </a:endParaRPr>
          </a:p>
        </p:txBody>
      </p:sp>
      <p:pic>
        <p:nvPicPr>
          <p:cNvPr id="5" name="Picture 4">
            <a:extLst>
              <a:ext uri="{FF2B5EF4-FFF2-40B4-BE49-F238E27FC236}">
                <a16:creationId xmlns:a16="http://schemas.microsoft.com/office/drawing/2014/main" id="{58245C03-5BB5-4520-A9A8-5B660092CF16}"/>
              </a:ext>
            </a:extLst>
          </p:cNvPr>
          <p:cNvPicPr>
            <a:picLocks noChangeAspect="1"/>
          </p:cNvPicPr>
          <p:nvPr/>
        </p:nvPicPr>
        <p:blipFill>
          <a:blip r:embed="rId3"/>
          <a:stretch>
            <a:fillRect/>
          </a:stretch>
        </p:blipFill>
        <p:spPr>
          <a:xfrm>
            <a:off x="2293987" y="1934395"/>
            <a:ext cx="1514686" cy="724001"/>
          </a:xfrm>
          <a:prstGeom prst="rect">
            <a:avLst/>
          </a:prstGeom>
        </p:spPr>
      </p:pic>
      <p:pic>
        <p:nvPicPr>
          <p:cNvPr id="6" name="Picture 5">
            <a:extLst>
              <a:ext uri="{FF2B5EF4-FFF2-40B4-BE49-F238E27FC236}">
                <a16:creationId xmlns:a16="http://schemas.microsoft.com/office/drawing/2014/main" id="{C8108F12-0609-4D0F-BECA-B9614A9EFC14}"/>
              </a:ext>
            </a:extLst>
          </p:cNvPr>
          <p:cNvPicPr>
            <a:picLocks noChangeAspect="1"/>
          </p:cNvPicPr>
          <p:nvPr/>
        </p:nvPicPr>
        <p:blipFill>
          <a:blip r:embed="rId4"/>
          <a:stretch>
            <a:fillRect/>
          </a:stretch>
        </p:blipFill>
        <p:spPr>
          <a:xfrm>
            <a:off x="3808673" y="774628"/>
            <a:ext cx="4770766" cy="3279001"/>
          </a:xfrm>
          <a:prstGeom prst="rect">
            <a:avLst/>
          </a:prstGeom>
        </p:spPr>
      </p:pic>
    </p:spTree>
    <p:extLst>
      <p:ext uri="{BB962C8B-B14F-4D97-AF65-F5344CB8AC3E}">
        <p14:creationId xmlns:p14="http://schemas.microsoft.com/office/powerpoint/2010/main" val="354383095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Image Layers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41</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Each layer is only a set of differences from the layer before it.</a:t>
            </a:r>
          </a:p>
          <a:p>
            <a:r>
              <a:rPr lang="en-US" dirty="0">
                <a:solidFill>
                  <a:schemeClr val="tx1">
                    <a:lumMod val="75000"/>
                    <a:lumOff val="25000"/>
                  </a:schemeClr>
                </a:solidFill>
              </a:rPr>
              <a:t>The layers are stacked on top of each other.</a:t>
            </a:r>
          </a:p>
          <a:p>
            <a:r>
              <a:rPr lang="en-US" dirty="0">
                <a:solidFill>
                  <a:schemeClr val="tx1">
                    <a:lumMod val="75000"/>
                    <a:lumOff val="25000"/>
                  </a:schemeClr>
                </a:solidFill>
              </a:rPr>
              <a:t>When you create a new container, you add a new writable layer on top of the underlying layers. This layer is often called the “container layer”.</a:t>
            </a:r>
          </a:p>
          <a:p>
            <a:r>
              <a:rPr lang="en-US" dirty="0">
                <a:solidFill>
                  <a:schemeClr val="tx1">
                    <a:lumMod val="75000"/>
                    <a:lumOff val="25000"/>
                  </a:schemeClr>
                </a:solidFill>
              </a:rPr>
              <a:t>All changes made to the running container, such as writing new files, modifying existing files, and deleting files, are written to this thin writable container layer.</a:t>
            </a:r>
          </a:p>
          <a:p>
            <a:r>
              <a:rPr lang="en-US" dirty="0">
                <a:solidFill>
                  <a:schemeClr val="tx1">
                    <a:lumMod val="75000"/>
                    <a:lumOff val="25000"/>
                  </a:schemeClr>
                </a:solidFill>
              </a:rPr>
              <a:t>The storage driver presents the files from all layers as a single filesystem inside the container. Files in a higher layer obscure files with the same name and path in the layers below it.</a:t>
            </a:r>
          </a:p>
          <a:p>
            <a:r>
              <a:rPr lang="en-US" dirty="0">
                <a:solidFill>
                  <a:schemeClr val="tx1">
                    <a:lumMod val="75000"/>
                    <a:lumOff val="25000"/>
                  </a:schemeClr>
                </a:solidFill>
              </a:rPr>
              <a:t>The major difference between a container and an image is the top writable layer. All writes to the container that add new or modify existing data are stored in this writable layer. When the container is deleted, the writable layer is also deleted. The underlying image remains unchanged.</a:t>
            </a:r>
          </a:p>
        </p:txBody>
      </p:sp>
    </p:spTree>
    <p:extLst>
      <p:ext uri="{BB962C8B-B14F-4D97-AF65-F5344CB8AC3E}">
        <p14:creationId xmlns:p14="http://schemas.microsoft.com/office/powerpoint/2010/main" val="22010572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a:xfrm>
            <a:off x="382588" y="383309"/>
            <a:ext cx="8361170" cy="782638"/>
          </a:xfrm>
        </p:spPr>
        <p:txBody>
          <a:bodyPr anchor="t">
            <a:normAutofit/>
          </a:bodyPr>
          <a:lstStyle/>
          <a:p>
            <a:r>
              <a:rPr lang="en-US" dirty="0"/>
              <a:t>Image Layers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1"/>
          </p:nvPr>
        </p:nvSpPr>
        <p:spPr>
          <a:xfrm>
            <a:off x="8288339" y="4877568"/>
            <a:ext cx="468000" cy="135000"/>
          </a:xfrm>
        </p:spPr>
        <p:txBody>
          <a:bodyPr anchor="ctr">
            <a:normAutofit/>
          </a:bodyPr>
          <a:lstStyle/>
          <a:p>
            <a:pPr>
              <a:lnSpc>
                <a:spcPct val="90000"/>
              </a:lnSpc>
              <a:spcAft>
                <a:spcPts val="600"/>
              </a:spcAft>
            </a:pPr>
            <a:fld id="{C60C2248-B95D-984B-A0F4-42B9A4652AA7}" type="slidenum">
              <a:rPr lang="en-US" smtClean="0"/>
              <a:pPr>
                <a:lnSpc>
                  <a:spcPct val="90000"/>
                </a:lnSpc>
                <a:spcAft>
                  <a:spcPts val="600"/>
                </a:spcAft>
              </a:pPr>
              <a:t>42</a:t>
            </a:fld>
            <a:endParaRPr lang="en-US"/>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idx="1"/>
          </p:nvPr>
        </p:nvSpPr>
        <p:spPr>
          <a:xfrm>
            <a:off x="392112" y="1241824"/>
            <a:ext cx="4068000" cy="3383756"/>
          </a:xfrm>
        </p:spPr>
        <p:txBody>
          <a:bodyPr>
            <a:normAutofit fontScale="92500" lnSpcReduction="10000"/>
          </a:bodyPr>
          <a:lstStyle/>
          <a:p>
            <a:r>
              <a:rPr lang="en-US" dirty="0"/>
              <a:t>Because each container has its own writable container layer, multiple containers can share access to the same underlying image and yet have their own data state.</a:t>
            </a:r>
          </a:p>
          <a:p>
            <a:r>
              <a:rPr lang="en-US" dirty="0"/>
              <a:t>For multiple containers to have shared access to same data, store it in a Docker volume and mount it into the containers.</a:t>
            </a:r>
          </a:p>
          <a:p>
            <a:r>
              <a:rPr lang="en-US" dirty="0"/>
              <a:t>Copy-on-write is a strategy of sharing and copying files for maximum efficiency. If a file or directory exists in a lower layer within the image, and another layer (including the writable layer) needs read access to it, it just uses the existing file. The first time another layer needs to modify the file (when building the image or running the container), the file is copied into that layer and modified. This minimizes I/O and the size of each of the subsequent layers.</a:t>
            </a:r>
          </a:p>
        </p:txBody>
      </p:sp>
      <p:pic>
        <p:nvPicPr>
          <p:cNvPr id="5" name="Picture 4">
            <a:extLst>
              <a:ext uri="{FF2B5EF4-FFF2-40B4-BE49-F238E27FC236}">
                <a16:creationId xmlns:a16="http://schemas.microsoft.com/office/drawing/2014/main" id="{73608706-5418-49A6-BB52-8396BEB4AB00}"/>
              </a:ext>
            </a:extLst>
          </p:cNvPr>
          <p:cNvPicPr>
            <a:picLocks noChangeAspect="1"/>
          </p:cNvPicPr>
          <p:nvPr/>
        </p:nvPicPr>
        <p:blipFill>
          <a:blip r:embed="rId2"/>
          <a:stretch>
            <a:fillRect/>
          </a:stretch>
        </p:blipFill>
        <p:spPr>
          <a:xfrm>
            <a:off x="4691008" y="1253183"/>
            <a:ext cx="4052750" cy="2522836"/>
          </a:xfrm>
          <a:prstGeom prst="rect">
            <a:avLst/>
          </a:prstGeom>
          <a:noFill/>
        </p:spPr>
      </p:pic>
    </p:spTree>
    <p:extLst>
      <p:ext uri="{BB962C8B-B14F-4D97-AF65-F5344CB8AC3E}">
        <p14:creationId xmlns:p14="http://schemas.microsoft.com/office/powerpoint/2010/main" val="4411541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size</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43</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t>To view the approximate size of a running container, use the docker </a:t>
            </a:r>
            <a:r>
              <a:rPr lang="en-US" dirty="0" err="1"/>
              <a:t>ps</a:t>
            </a:r>
            <a:r>
              <a:rPr lang="en-US" dirty="0"/>
              <a:t> -s command. Two different columns relate to size.</a:t>
            </a:r>
          </a:p>
          <a:p>
            <a:pPr lvl="1"/>
            <a:r>
              <a:rPr lang="en-US" dirty="0"/>
              <a:t>Size – the amount of data (on disk) that is used for the writable layer of each container.</a:t>
            </a:r>
          </a:p>
          <a:p>
            <a:pPr lvl="1"/>
            <a:r>
              <a:rPr lang="en-US" dirty="0"/>
              <a:t>Virtual size – the amount of data used for the read-only image data used by the container plus the container’s writable layer size. Multiple containers may share some or all read-only image data. Two containers started from the same image share 100% of the read-only data, while two containers with different images which have layers in common share those common layers. Therefore, you can’t just total the virtual sizes. This over-estimates the total disk usage by a potentially non-trivial amount.</a:t>
            </a:r>
          </a:p>
          <a:p>
            <a:pPr lvl="1"/>
            <a:r>
              <a:rPr lang="en-US" dirty="0"/>
              <a:t>Total disk space used by all the running containers on disk is some combination of each container’s size and the virtual size values. If multiple containers started from the same exact image, the total size on disk for these containers would be SUM of size of containers plus one image size (virtual size - size).</a:t>
            </a:r>
          </a:p>
          <a:p>
            <a:endParaRPr lang="en-US" dirty="0"/>
          </a:p>
          <a:p>
            <a:pPr lvl="1"/>
            <a:endParaRPr lang="en-US" sz="1400" dirty="0"/>
          </a:p>
          <a:p>
            <a:pPr lvl="1"/>
            <a:endParaRPr lang="en-US" dirty="0">
              <a:solidFill>
                <a:schemeClr val="tx1">
                  <a:lumMod val="75000"/>
                  <a:lumOff val="25000"/>
                </a:schemeClr>
              </a:solidFill>
            </a:endParaRPr>
          </a:p>
          <a:p>
            <a:pPr lvl="1"/>
            <a:endParaRPr lang="en-US" dirty="0">
              <a:solidFill>
                <a:schemeClr val="tx1">
                  <a:lumMod val="75000"/>
                  <a:lumOff val="25000"/>
                </a:schemeClr>
              </a:solidFill>
            </a:endParaRPr>
          </a:p>
        </p:txBody>
      </p:sp>
    </p:spTree>
    <p:extLst>
      <p:ext uri="{BB962C8B-B14F-4D97-AF65-F5344CB8AC3E}">
        <p14:creationId xmlns:p14="http://schemas.microsoft.com/office/powerpoint/2010/main" val="258952638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Registries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44</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Registry acts as the repository of images from where images can be downloaded and uploaded.</a:t>
            </a:r>
          </a:p>
          <a:p>
            <a:r>
              <a:rPr lang="en-US" dirty="0">
                <a:solidFill>
                  <a:schemeClr val="tx1">
                    <a:lumMod val="75000"/>
                    <a:lumOff val="25000"/>
                  </a:schemeClr>
                </a:solidFill>
              </a:rPr>
              <a:t>An image identifier used in any docker command is of the following form – </a:t>
            </a:r>
            <a:r>
              <a:rPr lang="en-US" b="0" dirty="0">
                <a:solidFill>
                  <a:schemeClr val="tx1">
                    <a:lumMod val="75000"/>
                    <a:lumOff val="25000"/>
                  </a:schemeClr>
                </a:solidFill>
              </a:rPr>
              <a:t>[&lt;registry&gt;/]NAME[:TAG|@Digest]</a:t>
            </a:r>
            <a:r>
              <a:rPr lang="en-US" dirty="0">
                <a:solidFill>
                  <a:schemeClr val="tx1">
                    <a:lumMod val="75000"/>
                    <a:lumOff val="25000"/>
                  </a:schemeClr>
                </a:solidFill>
              </a:rPr>
              <a:t>. If registry is not specified, it defaults to docker.io which is another name for docker hub. If TAG is not specified, default is latest.</a:t>
            </a:r>
          </a:p>
          <a:p>
            <a:r>
              <a:rPr lang="en-US" dirty="0">
                <a:solidFill>
                  <a:schemeClr val="tx1">
                    <a:lumMod val="75000"/>
                    <a:lumOff val="25000"/>
                  </a:schemeClr>
                </a:solidFill>
              </a:rPr>
              <a:t>Docker hub is a public registry which contains lot of images – both public and private. Public images can be pulled and used without any credentials. Private images can be used only if your credentials have been provided the access to them.</a:t>
            </a:r>
          </a:p>
          <a:p>
            <a:r>
              <a:rPr lang="en-US" dirty="0">
                <a:solidFill>
                  <a:schemeClr val="tx1">
                    <a:lumMod val="75000"/>
                    <a:lumOff val="25000"/>
                  </a:schemeClr>
                </a:solidFill>
              </a:rPr>
              <a:t>To push your own images to docker hub, you need docker hub credentials. With free access to docker hub, all images pushed by you live in a repository named after your user id and are public. With free access, you also have the option of only one private repository. Images that you push to docker hub are identified as </a:t>
            </a:r>
            <a:r>
              <a:rPr lang="en-US" b="0" dirty="0">
                <a:solidFill>
                  <a:schemeClr val="tx1">
                    <a:lumMod val="75000"/>
                    <a:lumOff val="25000"/>
                  </a:schemeClr>
                </a:solidFill>
              </a:rPr>
              <a:t>[&lt;registry&gt;/]&lt;docker hub id&gt;/NAME[:TAG|@Digest]</a:t>
            </a:r>
            <a:r>
              <a:rPr lang="en-US" dirty="0">
                <a:solidFill>
                  <a:schemeClr val="tx1">
                    <a:lumMod val="75000"/>
                    <a:lumOff val="25000"/>
                  </a:schemeClr>
                </a:solidFill>
              </a:rPr>
              <a:t>.</a:t>
            </a:r>
          </a:p>
          <a:p>
            <a:r>
              <a:rPr lang="en-US" dirty="0">
                <a:solidFill>
                  <a:schemeClr val="tx1">
                    <a:lumMod val="75000"/>
                    <a:lumOff val="25000"/>
                  </a:schemeClr>
                </a:solidFill>
              </a:rPr>
              <a:t>Use “</a:t>
            </a:r>
            <a:r>
              <a:rPr lang="en-US" b="0" dirty="0">
                <a:solidFill>
                  <a:schemeClr val="tx1">
                    <a:lumMod val="75000"/>
                    <a:lumOff val="25000"/>
                  </a:schemeClr>
                </a:solidFill>
              </a:rPr>
              <a:t>docker login</a:t>
            </a:r>
            <a:r>
              <a:rPr lang="en-US" dirty="0">
                <a:solidFill>
                  <a:schemeClr val="tx1">
                    <a:lumMod val="75000"/>
                    <a:lumOff val="25000"/>
                  </a:schemeClr>
                </a:solidFill>
              </a:rPr>
              <a:t>” or “</a:t>
            </a:r>
            <a:r>
              <a:rPr lang="en-US" b="0" dirty="0">
                <a:solidFill>
                  <a:schemeClr val="tx1">
                    <a:lumMod val="75000"/>
                    <a:lumOff val="25000"/>
                  </a:schemeClr>
                </a:solidFill>
              </a:rPr>
              <a:t>docker login docker.io</a:t>
            </a:r>
            <a:r>
              <a:rPr lang="en-US" dirty="0">
                <a:solidFill>
                  <a:schemeClr val="tx1">
                    <a:lumMod val="75000"/>
                    <a:lumOff val="25000"/>
                  </a:schemeClr>
                </a:solidFill>
              </a:rPr>
              <a:t>” command to specify the credentials to be used for docker hub. Credentials will get saved in base64 encoded format in </a:t>
            </a:r>
            <a:r>
              <a:rPr lang="en-US" b="0" dirty="0">
                <a:solidFill>
                  <a:schemeClr val="tx1">
                    <a:lumMod val="75000"/>
                    <a:lumOff val="25000"/>
                  </a:schemeClr>
                </a:solidFill>
              </a:rPr>
              <a:t>~/.docker/</a:t>
            </a:r>
            <a:r>
              <a:rPr lang="en-US" b="0" dirty="0" err="1">
                <a:solidFill>
                  <a:schemeClr val="tx1">
                    <a:lumMod val="75000"/>
                    <a:lumOff val="25000"/>
                  </a:schemeClr>
                </a:solidFill>
              </a:rPr>
              <a:t>config.json</a:t>
            </a:r>
            <a:r>
              <a:rPr lang="en-US" dirty="0">
                <a:solidFill>
                  <a:schemeClr val="tx1">
                    <a:lumMod val="75000"/>
                    <a:lumOff val="25000"/>
                  </a:schemeClr>
                </a:solidFill>
              </a:rPr>
              <a:t>. </a:t>
            </a:r>
          </a:p>
        </p:txBody>
      </p:sp>
    </p:spTree>
    <p:extLst>
      <p:ext uri="{BB962C8B-B14F-4D97-AF65-F5344CB8AC3E}">
        <p14:creationId xmlns:p14="http://schemas.microsoft.com/office/powerpoint/2010/main" val="18153112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Registries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45</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See </a:t>
            </a:r>
            <a:r>
              <a:rPr lang="en-US" dirty="0">
                <a:solidFill>
                  <a:schemeClr val="tx1">
                    <a:lumMod val="75000"/>
                    <a:lumOff val="25000"/>
                  </a:schemeClr>
                </a:solidFill>
                <a:hlinkClick r:id="rId2"/>
              </a:rPr>
              <a:t>https://docs.docker.com/engine/reference/commandline/login/#credentials-store</a:t>
            </a:r>
            <a:r>
              <a:rPr lang="en-US" dirty="0">
                <a:solidFill>
                  <a:schemeClr val="tx1">
                    <a:lumMod val="75000"/>
                    <a:lumOff val="25000"/>
                  </a:schemeClr>
                </a:solidFill>
              </a:rPr>
              <a:t> on configuring credential manager applications to store the password in encrypted format.</a:t>
            </a:r>
          </a:p>
          <a:p>
            <a:r>
              <a:rPr lang="en-US" dirty="0">
                <a:solidFill>
                  <a:schemeClr val="tx1">
                    <a:lumMod val="75000"/>
                    <a:lumOff val="25000"/>
                  </a:schemeClr>
                </a:solidFill>
              </a:rPr>
              <a:t>Typically every IT organization will have it’s own private registry where it maintains proprietary images. For FIS, it is at </a:t>
            </a:r>
            <a:r>
              <a:rPr lang="en-US" dirty="0">
                <a:solidFill>
                  <a:schemeClr val="tx1">
                    <a:lumMod val="75000"/>
                    <a:lumOff val="25000"/>
                  </a:schemeClr>
                </a:solidFill>
                <a:hlinkClick r:id="rId3"/>
              </a:rPr>
              <a:t>https://*.docker.fis.dev</a:t>
            </a:r>
            <a:r>
              <a:rPr lang="en-US" dirty="0">
                <a:solidFill>
                  <a:schemeClr val="tx1">
                    <a:lumMod val="75000"/>
                    <a:lumOff val="25000"/>
                  </a:schemeClr>
                </a:solidFill>
              </a:rPr>
              <a:t>. </a:t>
            </a:r>
            <a:r>
              <a:rPr lang="en-US" dirty="0" err="1">
                <a:solidFill>
                  <a:schemeClr val="tx1">
                    <a:lumMod val="75000"/>
                    <a:lumOff val="25000"/>
                  </a:schemeClr>
                </a:solidFill>
              </a:rPr>
              <a:t>docker.fis.dev</a:t>
            </a:r>
            <a:r>
              <a:rPr lang="en-US" dirty="0">
                <a:solidFill>
                  <a:schemeClr val="tx1">
                    <a:lumMod val="75000"/>
                    <a:lumOff val="25000"/>
                  </a:schemeClr>
                </a:solidFill>
              </a:rPr>
              <a:t> is </a:t>
            </a:r>
            <a:r>
              <a:rPr lang="en-US" dirty="0" err="1">
                <a:solidFill>
                  <a:schemeClr val="tx1">
                    <a:lumMod val="75000"/>
                    <a:lumOff val="25000"/>
                  </a:schemeClr>
                </a:solidFill>
              </a:rPr>
              <a:t>Jfrog</a:t>
            </a:r>
            <a:r>
              <a:rPr lang="en-US" dirty="0">
                <a:solidFill>
                  <a:schemeClr val="tx1">
                    <a:lumMod val="75000"/>
                    <a:lumOff val="25000"/>
                  </a:schemeClr>
                </a:solidFill>
              </a:rPr>
              <a:t> </a:t>
            </a:r>
            <a:r>
              <a:rPr lang="en-US" dirty="0" err="1">
                <a:solidFill>
                  <a:schemeClr val="tx1">
                    <a:lumMod val="75000"/>
                    <a:lumOff val="25000"/>
                  </a:schemeClr>
                </a:solidFill>
              </a:rPr>
              <a:t>artifactory</a:t>
            </a:r>
            <a:r>
              <a:rPr lang="en-US" dirty="0">
                <a:solidFill>
                  <a:schemeClr val="tx1">
                    <a:lumMod val="75000"/>
                    <a:lumOff val="25000"/>
                  </a:schemeClr>
                </a:solidFill>
              </a:rPr>
              <a:t> with docker support. To access it, the URL is &lt;</a:t>
            </a:r>
            <a:r>
              <a:rPr lang="en-US" dirty="0" err="1">
                <a:solidFill>
                  <a:schemeClr val="tx1">
                    <a:lumMod val="75000"/>
                    <a:lumOff val="25000"/>
                  </a:schemeClr>
                </a:solidFill>
              </a:rPr>
              <a:t>artifactory</a:t>
            </a:r>
            <a:r>
              <a:rPr lang="en-US" dirty="0">
                <a:solidFill>
                  <a:schemeClr val="tx1">
                    <a:lumMod val="75000"/>
                    <a:lumOff val="25000"/>
                  </a:schemeClr>
                </a:solidFill>
              </a:rPr>
              <a:t>-repo-name&gt;.</a:t>
            </a:r>
            <a:r>
              <a:rPr lang="en-US" dirty="0" err="1">
                <a:solidFill>
                  <a:schemeClr val="tx1">
                    <a:lumMod val="75000"/>
                    <a:lumOff val="25000"/>
                  </a:schemeClr>
                </a:solidFill>
              </a:rPr>
              <a:t>docker.fis.dev</a:t>
            </a:r>
            <a:r>
              <a:rPr lang="en-US" dirty="0">
                <a:solidFill>
                  <a:schemeClr val="tx1">
                    <a:lumMod val="75000"/>
                    <a:lumOff val="25000"/>
                  </a:schemeClr>
                </a:solidFill>
              </a:rPr>
              <a:t>. You need to login using “</a:t>
            </a:r>
            <a:r>
              <a:rPr lang="en-US" b="0" dirty="0">
                <a:solidFill>
                  <a:schemeClr val="tx1">
                    <a:lumMod val="75000"/>
                    <a:lumOff val="25000"/>
                  </a:schemeClr>
                </a:solidFill>
              </a:rPr>
              <a:t>docker login &lt;</a:t>
            </a:r>
            <a:r>
              <a:rPr lang="en-US" b="0" dirty="0" err="1">
                <a:solidFill>
                  <a:schemeClr val="tx1">
                    <a:lumMod val="75000"/>
                    <a:lumOff val="25000"/>
                  </a:schemeClr>
                </a:solidFill>
              </a:rPr>
              <a:t>artifactory</a:t>
            </a:r>
            <a:r>
              <a:rPr lang="en-US" b="0" dirty="0">
                <a:solidFill>
                  <a:schemeClr val="tx1">
                    <a:lumMod val="75000"/>
                    <a:lumOff val="25000"/>
                  </a:schemeClr>
                </a:solidFill>
              </a:rPr>
              <a:t>-repo-name&gt;.</a:t>
            </a:r>
            <a:r>
              <a:rPr lang="en-US" b="0" dirty="0" err="1">
                <a:solidFill>
                  <a:schemeClr val="tx1">
                    <a:lumMod val="75000"/>
                    <a:lumOff val="25000"/>
                  </a:schemeClr>
                </a:solidFill>
              </a:rPr>
              <a:t>docker.fis.dev</a:t>
            </a:r>
            <a:r>
              <a:rPr lang="en-US" dirty="0">
                <a:solidFill>
                  <a:schemeClr val="tx1">
                    <a:lumMod val="75000"/>
                    <a:lumOff val="25000"/>
                  </a:schemeClr>
                </a:solidFill>
              </a:rPr>
              <a:t>” to both pull and push images to it. You must have access to the specified </a:t>
            </a:r>
            <a:r>
              <a:rPr lang="en-US" dirty="0" err="1">
                <a:solidFill>
                  <a:schemeClr val="tx1">
                    <a:lumMod val="75000"/>
                    <a:lumOff val="25000"/>
                  </a:schemeClr>
                </a:solidFill>
              </a:rPr>
              <a:t>artifactory</a:t>
            </a:r>
            <a:r>
              <a:rPr lang="en-US" dirty="0">
                <a:solidFill>
                  <a:schemeClr val="tx1">
                    <a:lumMod val="75000"/>
                    <a:lumOff val="25000"/>
                  </a:schemeClr>
                </a:solidFill>
              </a:rPr>
              <a:t> repo.</a:t>
            </a:r>
          </a:p>
          <a:p>
            <a:r>
              <a:rPr lang="en-US" dirty="0">
                <a:solidFill>
                  <a:schemeClr val="tx1">
                    <a:lumMod val="75000"/>
                    <a:lumOff val="25000"/>
                  </a:schemeClr>
                </a:solidFill>
              </a:rPr>
              <a:t>Example</a:t>
            </a:r>
          </a:p>
          <a:p>
            <a:pPr lvl="1"/>
            <a:r>
              <a:rPr lang="en-US" sz="1000" dirty="0">
                <a:solidFill>
                  <a:schemeClr val="tx1">
                    <a:lumMod val="75000"/>
                    <a:lumOff val="25000"/>
                  </a:schemeClr>
                </a:solidFill>
                <a:latin typeface="Courier New" panose="02070309020205020404" pitchFamily="49" charset="0"/>
                <a:cs typeface="Courier New" panose="02070309020205020404" pitchFamily="49" charset="0"/>
              </a:rPr>
              <a:t>docker login &lt;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artifactory</a:t>
            </a:r>
            <a:r>
              <a:rPr lang="en-US" sz="1000" dirty="0">
                <a:solidFill>
                  <a:schemeClr val="tx1">
                    <a:lumMod val="75000"/>
                    <a:lumOff val="25000"/>
                  </a:schemeClr>
                </a:solidFill>
                <a:latin typeface="Courier New" panose="02070309020205020404" pitchFamily="49" charset="0"/>
                <a:cs typeface="Courier New" panose="02070309020205020404" pitchFamily="49" charset="0"/>
              </a:rPr>
              <a:t>-repo-name&gt;.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docker.fis.dev</a:t>
            </a:r>
            <a:endParaRPr lang="en-US" sz="1000" dirty="0">
              <a:solidFill>
                <a:schemeClr val="tx1">
                  <a:lumMod val="75000"/>
                  <a:lumOff val="25000"/>
                </a:schemeClr>
              </a:solidFill>
              <a:latin typeface="Courier New" panose="02070309020205020404" pitchFamily="49" charset="0"/>
              <a:cs typeface="Courier New" panose="02070309020205020404" pitchFamily="49" charset="0"/>
            </a:endParaRPr>
          </a:p>
          <a:p>
            <a:pPr lvl="1"/>
            <a:r>
              <a:rPr lang="en-US" sz="1000" dirty="0">
                <a:solidFill>
                  <a:schemeClr val="tx1">
                    <a:lumMod val="75000"/>
                    <a:lumOff val="25000"/>
                  </a:schemeClr>
                </a:solidFill>
                <a:latin typeface="Courier New" panose="02070309020205020404" pitchFamily="49" charset="0"/>
                <a:cs typeface="Courier New" panose="02070309020205020404" pitchFamily="49" charset="0"/>
              </a:rPr>
              <a:t>docker build . -t &lt;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artifactory</a:t>
            </a:r>
            <a:r>
              <a:rPr lang="en-US" sz="1000" dirty="0">
                <a:solidFill>
                  <a:schemeClr val="tx1">
                    <a:lumMod val="75000"/>
                    <a:lumOff val="25000"/>
                  </a:schemeClr>
                </a:solidFill>
                <a:latin typeface="Courier New" panose="02070309020205020404" pitchFamily="49" charset="0"/>
                <a:cs typeface="Courier New" panose="02070309020205020404" pitchFamily="49" charset="0"/>
              </a:rPr>
              <a:t>-repo-name&gt;.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docker.fis.dev</a:t>
            </a:r>
            <a:r>
              <a:rPr lang="en-US" sz="1000" dirty="0">
                <a:solidFill>
                  <a:schemeClr val="tx1">
                    <a:lumMod val="75000"/>
                    <a:lumOff val="25000"/>
                  </a:schemeClr>
                </a:solidFill>
                <a:latin typeface="Courier New" panose="02070309020205020404" pitchFamily="49" charset="0"/>
                <a:cs typeface="Courier New" panose="02070309020205020404" pitchFamily="49" charset="0"/>
              </a:rPr>
              <a:t>/my-hello-world:1.0.0</a:t>
            </a:r>
          </a:p>
          <a:p>
            <a:pPr lvl="1"/>
            <a:r>
              <a:rPr lang="en-US" sz="1000" dirty="0">
                <a:solidFill>
                  <a:schemeClr val="tx1">
                    <a:lumMod val="75000"/>
                    <a:lumOff val="25000"/>
                  </a:schemeClr>
                </a:solidFill>
                <a:latin typeface="Courier New" panose="02070309020205020404" pitchFamily="49" charset="0"/>
                <a:cs typeface="Courier New" panose="02070309020205020404" pitchFamily="49" charset="0"/>
              </a:rPr>
              <a:t>docker push &lt;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artifactory</a:t>
            </a:r>
            <a:r>
              <a:rPr lang="en-US" sz="1000" dirty="0">
                <a:solidFill>
                  <a:schemeClr val="tx1">
                    <a:lumMod val="75000"/>
                    <a:lumOff val="25000"/>
                  </a:schemeClr>
                </a:solidFill>
                <a:latin typeface="Courier New" panose="02070309020205020404" pitchFamily="49" charset="0"/>
                <a:cs typeface="Courier New" panose="02070309020205020404" pitchFamily="49" charset="0"/>
              </a:rPr>
              <a:t>-repo-name&gt;.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docker.fis.dev</a:t>
            </a:r>
            <a:r>
              <a:rPr lang="en-US" sz="1000" dirty="0">
                <a:solidFill>
                  <a:schemeClr val="tx1">
                    <a:lumMod val="75000"/>
                    <a:lumOff val="25000"/>
                  </a:schemeClr>
                </a:solidFill>
                <a:latin typeface="Courier New" panose="02070309020205020404" pitchFamily="49" charset="0"/>
                <a:cs typeface="Courier New" panose="02070309020205020404" pitchFamily="49" charset="0"/>
              </a:rPr>
              <a:t>/my-hello-world:1.0.0</a:t>
            </a:r>
          </a:p>
          <a:p>
            <a:pPr lvl="1"/>
            <a:r>
              <a:rPr lang="en-US" sz="1000" dirty="0">
                <a:solidFill>
                  <a:schemeClr val="tx1">
                    <a:lumMod val="75000"/>
                    <a:lumOff val="25000"/>
                  </a:schemeClr>
                </a:solidFill>
                <a:latin typeface="Courier New" panose="02070309020205020404" pitchFamily="49" charset="0"/>
                <a:cs typeface="Courier New" panose="02070309020205020404" pitchFamily="49" charset="0"/>
              </a:rPr>
              <a:t>docker </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rmi</a:t>
            </a:r>
            <a:r>
              <a:rPr lang="en-US" sz="1000" dirty="0">
                <a:solidFill>
                  <a:schemeClr val="tx1">
                    <a:lumMod val="75000"/>
                    <a:lumOff val="25000"/>
                  </a:schemeClr>
                </a:solidFill>
                <a:latin typeface="Courier New" panose="02070309020205020404" pitchFamily="49" charset="0"/>
                <a:cs typeface="Courier New" panose="02070309020205020404" pitchFamily="49" charset="0"/>
              </a:rPr>
              <a:t> &lt;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artifactory</a:t>
            </a:r>
            <a:r>
              <a:rPr lang="en-US" sz="1000" dirty="0">
                <a:solidFill>
                  <a:schemeClr val="tx1">
                    <a:lumMod val="75000"/>
                    <a:lumOff val="25000"/>
                  </a:schemeClr>
                </a:solidFill>
                <a:latin typeface="Courier New" panose="02070309020205020404" pitchFamily="49" charset="0"/>
                <a:cs typeface="Courier New" panose="02070309020205020404" pitchFamily="49" charset="0"/>
              </a:rPr>
              <a:t>-repo-name&gt;.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docker.fis.dev</a:t>
            </a:r>
            <a:r>
              <a:rPr lang="en-US" sz="1000" dirty="0">
                <a:solidFill>
                  <a:schemeClr val="tx1">
                    <a:lumMod val="75000"/>
                    <a:lumOff val="25000"/>
                  </a:schemeClr>
                </a:solidFill>
                <a:latin typeface="Courier New" panose="02070309020205020404" pitchFamily="49" charset="0"/>
                <a:cs typeface="Courier New" panose="02070309020205020404" pitchFamily="49" charset="0"/>
              </a:rPr>
              <a:t>/my-hello-world:1.0.0</a:t>
            </a:r>
          </a:p>
          <a:p>
            <a:pPr lvl="1"/>
            <a:r>
              <a:rPr lang="en-US" sz="1000" dirty="0">
                <a:solidFill>
                  <a:schemeClr val="tx1">
                    <a:lumMod val="75000"/>
                    <a:lumOff val="25000"/>
                  </a:schemeClr>
                </a:solidFill>
                <a:latin typeface="Courier New" panose="02070309020205020404" pitchFamily="49" charset="0"/>
                <a:cs typeface="Courier New" panose="02070309020205020404" pitchFamily="49" charset="0"/>
              </a:rPr>
              <a:t>docker pull &lt;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artifactory</a:t>
            </a:r>
            <a:r>
              <a:rPr lang="en-US" sz="1000" dirty="0">
                <a:solidFill>
                  <a:schemeClr val="tx1">
                    <a:lumMod val="75000"/>
                    <a:lumOff val="25000"/>
                  </a:schemeClr>
                </a:solidFill>
                <a:latin typeface="Courier New" panose="02070309020205020404" pitchFamily="49" charset="0"/>
                <a:cs typeface="Courier New" panose="02070309020205020404" pitchFamily="49" charset="0"/>
              </a:rPr>
              <a:t>-repo-name&gt;.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docker.fis.dev</a:t>
            </a:r>
            <a:r>
              <a:rPr lang="en-US" sz="1000" dirty="0">
                <a:solidFill>
                  <a:schemeClr val="tx1">
                    <a:lumMod val="75000"/>
                    <a:lumOff val="25000"/>
                  </a:schemeClr>
                </a:solidFill>
                <a:latin typeface="Courier New" panose="02070309020205020404" pitchFamily="49" charset="0"/>
                <a:cs typeface="Courier New" panose="02070309020205020404" pitchFamily="49" charset="0"/>
              </a:rPr>
              <a:t>/my-hello-world:1.0.0</a:t>
            </a:r>
          </a:p>
          <a:p>
            <a:pPr lvl="1"/>
            <a:r>
              <a:rPr lang="en-US" sz="1000" dirty="0">
                <a:solidFill>
                  <a:schemeClr val="tx1">
                    <a:lumMod val="75000"/>
                    <a:lumOff val="25000"/>
                  </a:schemeClr>
                </a:solidFill>
                <a:latin typeface="Courier New" panose="02070309020205020404" pitchFamily="49" charset="0"/>
                <a:cs typeface="Courier New" panose="02070309020205020404" pitchFamily="49" charset="0"/>
              </a:rPr>
              <a:t>docker logout &lt;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artifactory</a:t>
            </a:r>
            <a:r>
              <a:rPr lang="en-US" sz="1000" dirty="0">
                <a:solidFill>
                  <a:schemeClr val="tx1">
                    <a:lumMod val="75000"/>
                    <a:lumOff val="25000"/>
                  </a:schemeClr>
                </a:solidFill>
                <a:latin typeface="Courier New" panose="02070309020205020404" pitchFamily="49" charset="0"/>
                <a:cs typeface="Courier New" panose="02070309020205020404" pitchFamily="49" charset="0"/>
              </a:rPr>
              <a:t>-repo-name&gt;.</a:t>
            </a:r>
            <a:r>
              <a:rPr lang="en-US" sz="1000" dirty="0" err="1">
                <a:solidFill>
                  <a:schemeClr val="tx1">
                    <a:lumMod val="75000"/>
                    <a:lumOff val="25000"/>
                  </a:schemeClr>
                </a:solidFill>
                <a:latin typeface="Courier New" panose="02070309020205020404" pitchFamily="49" charset="0"/>
                <a:cs typeface="Courier New" panose="02070309020205020404" pitchFamily="49" charset="0"/>
              </a:rPr>
              <a:t>docker.fis.dev</a:t>
            </a:r>
            <a:endParaRPr lang="en-US" sz="1000" dirty="0">
              <a:solidFill>
                <a:schemeClr val="tx1">
                  <a:lumMod val="75000"/>
                  <a:lumOff val="25000"/>
                </a:schemeClr>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6138026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restart policy</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46</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Restart policy specifies when to restart a stopped container, specified using the --restart option of docker run command.</a:t>
            </a:r>
          </a:p>
          <a:p>
            <a:r>
              <a:rPr lang="en-US" dirty="0">
                <a:solidFill>
                  <a:schemeClr val="tx1">
                    <a:lumMod val="75000"/>
                    <a:lumOff val="25000"/>
                  </a:schemeClr>
                </a:solidFill>
              </a:rPr>
              <a:t>Default value is no, other values are – on-failure, always, unless-stopped.</a:t>
            </a:r>
          </a:p>
          <a:p>
            <a:r>
              <a:rPr lang="en-US" dirty="0">
                <a:solidFill>
                  <a:schemeClr val="tx1">
                    <a:lumMod val="75000"/>
                    <a:lumOff val="25000"/>
                  </a:schemeClr>
                </a:solidFill>
              </a:rPr>
              <a:t>The next table documents the behavior of all restart policies in 3 container stop scenarios</a:t>
            </a:r>
          </a:p>
          <a:p>
            <a:pPr lvl="1"/>
            <a:r>
              <a:rPr lang="en-US" dirty="0">
                <a:solidFill>
                  <a:schemeClr val="tx1">
                    <a:lumMod val="75000"/>
                    <a:lumOff val="25000"/>
                  </a:schemeClr>
                </a:solidFill>
              </a:rPr>
              <a:t>The container runs to completion with success exit code.</a:t>
            </a:r>
          </a:p>
          <a:p>
            <a:pPr lvl="1"/>
            <a:r>
              <a:rPr lang="en-US" dirty="0">
                <a:solidFill>
                  <a:schemeClr val="tx1">
                    <a:lumMod val="75000"/>
                    <a:lumOff val="25000"/>
                  </a:schemeClr>
                </a:solidFill>
              </a:rPr>
              <a:t>The container runs to completion with failure exit code.</a:t>
            </a:r>
          </a:p>
          <a:p>
            <a:pPr lvl="1"/>
            <a:r>
              <a:rPr lang="en-US" dirty="0">
                <a:solidFill>
                  <a:schemeClr val="tx1">
                    <a:lumMod val="75000"/>
                    <a:lumOff val="25000"/>
                  </a:schemeClr>
                </a:solidFill>
              </a:rPr>
              <a:t>The container is manually stopped via docker CLI.</a:t>
            </a:r>
          </a:p>
          <a:p>
            <a:r>
              <a:rPr lang="en-US" dirty="0">
                <a:solidFill>
                  <a:schemeClr val="tx1">
                    <a:lumMod val="75000"/>
                    <a:lumOff val="25000"/>
                  </a:schemeClr>
                </a:solidFill>
              </a:rPr>
              <a:t>These scenarios are further divided into 2 sub categories – one when the docker daemon is still up and running and 2</a:t>
            </a:r>
            <a:r>
              <a:rPr lang="en-US" baseline="30000" dirty="0">
                <a:solidFill>
                  <a:schemeClr val="tx1">
                    <a:lumMod val="75000"/>
                    <a:lumOff val="25000"/>
                  </a:schemeClr>
                </a:solidFill>
              </a:rPr>
              <a:t>nd</a:t>
            </a:r>
            <a:r>
              <a:rPr lang="en-US" dirty="0">
                <a:solidFill>
                  <a:schemeClr val="tx1">
                    <a:lumMod val="75000"/>
                    <a:lumOff val="25000"/>
                  </a:schemeClr>
                </a:solidFill>
              </a:rPr>
              <a:t> when the docker daemon is restarted.</a:t>
            </a:r>
          </a:p>
        </p:txBody>
      </p:sp>
    </p:spTree>
    <p:extLst>
      <p:ext uri="{BB962C8B-B14F-4D97-AF65-F5344CB8AC3E}">
        <p14:creationId xmlns:p14="http://schemas.microsoft.com/office/powerpoint/2010/main" val="39838892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restart policy</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47</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endParaRPr lang="en-US" dirty="0">
              <a:solidFill>
                <a:schemeClr val="tx1">
                  <a:lumMod val="75000"/>
                  <a:lumOff val="25000"/>
                </a:schemeClr>
              </a:solidFill>
              <a:cs typeface="Courier New" panose="02070309020205020404" pitchFamily="49" charset="0"/>
            </a:endParaRPr>
          </a:p>
          <a:p>
            <a:pPr lvl="1"/>
            <a:endParaRPr lang="en-US" dirty="0">
              <a:solidFill>
                <a:schemeClr val="tx1">
                  <a:lumMod val="75000"/>
                  <a:lumOff val="25000"/>
                </a:schemeClr>
              </a:solidFill>
              <a:cs typeface="Courier New" panose="02070309020205020404" pitchFamily="49" charset="0"/>
            </a:endParaRPr>
          </a:p>
          <a:p>
            <a:endParaRPr lang="en-US" dirty="0">
              <a:solidFill>
                <a:schemeClr val="tx1">
                  <a:lumMod val="75000"/>
                  <a:lumOff val="25000"/>
                </a:schemeClr>
              </a:solidFill>
            </a:endParaRPr>
          </a:p>
        </p:txBody>
      </p:sp>
      <p:graphicFrame>
        <p:nvGraphicFramePr>
          <p:cNvPr id="8" name="Table 11">
            <a:extLst>
              <a:ext uri="{FF2B5EF4-FFF2-40B4-BE49-F238E27FC236}">
                <a16:creationId xmlns:a16="http://schemas.microsoft.com/office/drawing/2014/main" id="{10B1A258-4F26-4647-9987-1D03F2FD59E7}"/>
              </a:ext>
            </a:extLst>
          </p:cNvPr>
          <p:cNvGraphicFramePr>
            <a:graphicFrameLocks noGrp="1"/>
          </p:cNvGraphicFramePr>
          <p:nvPr/>
        </p:nvGraphicFramePr>
        <p:xfrm>
          <a:off x="382588" y="992879"/>
          <a:ext cx="7734717" cy="3484880"/>
        </p:xfrm>
        <a:graphic>
          <a:graphicData uri="http://schemas.openxmlformats.org/drawingml/2006/table">
            <a:tbl>
              <a:tblPr firstRow="1" bandRow="1">
                <a:tableStyleId>{5C22544A-7EE6-4342-B048-85BDC9FD1C3A}</a:tableStyleId>
              </a:tblPr>
              <a:tblGrid>
                <a:gridCol w="1393904">
                  <a:extLst>
                    <a:ext uri="{9D8B030D-6E8A-4147-A177-3AD203B41FA5}">
                      <a16:colId xmlns:a16="http://schemas.microsoft.com/office/drawing/2014/main" val="1920310360"/>
                    </a:ext>
                  </a:extLst>
                </a:gridCol>
                <a:gridCol w="1393904">
                  <a:extLst>
                    <a:ext uri="{9D8B030D-6E8A-4147-A177-3AD203B41FA5}">
                      <a16:colId xmlns:a16="http://schemas.microsoft.com/office/drawing/2014/main" val="930272237"/>
                    </a:ext>
                  </a:extLst>
                </a:gridCol>
                <a:gridCol w="1645556">
                  <a:extLst>
                    <a:ext uri="{9D8B030D-6E8A-4147-A177-3AD203B41FA5}">
                      <a16:colId xmlns:a16="http://schemas.microsoft.com/office/drawing/2014/main" val="1535458011"/>
                    </a:ext>
                  </a:extLst>
                </a:gridCol>
                <a:gridCol w="1643340">
                  <a:extLst>
                    <a:ext uri="{9D8B030D-6E8A-4147-A177-3AD203B41FA5}">
                      <a16:colId xmlns:a16="http://schemas.microsoft.com/office/drawing/2014/main" val="2756216657"/>
                    </a:ext>
                  </a:extLst>
                </a:gridCol>
                <a:gridCol w="1658013">
                  <a:extLst>
                    <a:ext uri="{9D8B030D-6E8A-4147-A177-3AD203B41FA5}">
                      <a16:colId xmlns:a16="http://schemas.microsoft.com/office/drawing/2014/main" val="1953169424"/>
                    </a:ext>
                  </a:extLst>
                </a:gridCol>
              </a:tblGrid>
              <a:tr h="370840">
                <a:tc>
                  <a:txBody>
                    <a:bodyPr/>
                    <a:lstStyle/>
                    <a:p>
                      <a:r>
                        <a:rPr lang="en-US" sz="1400" dirty="0"/>
                        <a:t>Restart policy</a:t>
                      </a:r>
                    </a:p>
                  </a:txBody>
                  <a:tcPr/>
                </a:tc>
                <a:tc>
                  <a:txBody>
                    <a:bodyPr/>
                    <a:lstStyle/>
                    <a:p>
                      <a:r>
                        <a:rPr lang="en-US" sz="1400" dirty="0"/>
                        <a:t>Docker daemon</a:t>
                      </a:r>
                    </a:p>
                  </a:txBody>
                  <a:tcPr/>
                </a:tc>
                <a:tc>
                  <a:txBody>
                    <a:bodyPr/>
                    <a:lstStyle/>
                    <a:p>
                      <a:r>
                        <a:rPr lang="en-US" sz="1400" dirty="0"/>
                        <a:t>On completion – success</a:t>
                      </a:r>
                    </a:p>
                  </a:txBody>
                  <a:tcPr/>
                </a:tc>
                <a:tc>
                  <a:txBody>
                    <a:bodyPr/>
                    <a:lstStyle/>
                    <a:p>
                      <a:r>
                        <a:rPr lang="en-US" sz="1400" dirty="0"/>
                        <a:t>On completion – failure</a:t>
                      </a:r>
                    </a:p>
                  </a:txBody>
                  <a:tcPr/>
                </a:tc>
                <a:tc>
                  <a:txBody>
                    <a:bodyPr/>
                    <a:lstStyle/>
                    <a:p>
                      <a:r>
                        <a:rPr lang="en-US" sz="1400" dirty="0"/>
                        <a:t>On stopping via docker command</a:t>
                      </a:r>
                    </a:p>
                  </a:txBody>
                  <a:tcPr/>
                </a:tc>
                <a:extLst>
                  <a:ext uri="{0D108BD9-81ED-4DB2-BD59-A6C34878D82A}">
                    <a16:rowId xmlns:a16="http://schemas.microsoft.com/office/drawing/2014/main" val="1723396879"/>
                  </a:ext>
                </a:extLst>
              </a:tr>
              <a:tr h="370840">
                <a:tc>
                  <a:txBody>
                    <a:bodyPr/>
                    <a:lstStyle/>
                    <a:p>
                      <a:r>
                        <a:rPr lang="en-US" sz="1400" dirty="0"/>
                        <a:t>no</a:t>
                      </a:r>
                    </a:p>
                  </a:txBody>
                  <a:tcPr/>
                </a:tc>
                <a:tc>
                  <a:txBody>
                    <a:bodyPr/>
                    <a:lstStyle/>
                    <a:p>
                      <a:r>
                        <a:rPr lang="en-US" sz="1400" dirty="0"/>
                        <a:t>running</a:t>
                      </a:r>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3848700796"/>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no</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restarted</a:t>
                      </a:r>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782024941"/>
                  </a:ext>
                </a:extLst>
              </a:tr>
              <a:tr h="370840">
                <a:tc>
                  <a:txBody>
                    <a:bodyPr/>
                    <a:lstStyle/>
                    <a:p>
                      <a:r>
                        <a:rPr lang="en-US" sz="1400" dirty="0"/>
                        <a:t>on-failure</a:t>
                      </a:r>
                    </a:p>
                  </a:txBody>
                  <a:tcPr/>
                </a:tc>
                <a:tc>
                  <a:txBody>
                    <a:bodyPr/>
                    <a:lstStyle/>
                    <a:p>
                      <a:r>
                        <a:rPr lang="en-US" sz="1400" dirty="0"/>
                        <a:t>running</a:t>
                      </a:r>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375705240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on-failure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restarted</a:t>
                      </a:r>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2777001065"/>
                  </a:ext>
                </a:extLst>
              </a:tr>
              <a:tr h="370840">
                <a:tc>
                  <a:txBody>
                    <a:bodyPr/>
                    <a:lstStyle/>
                    <a:p>
                      <a:r>
                        <a:rPr lang="en-US" sz="1400" dirty="0"/>
                        <a:t>always</a:t>
                      </a:r>
                    </a:p>
                  </a:txBody>
                  <a:tcPr/>
                </a:tc>
                <a:tc>
                  <a:txBody>
                    <a:bodyPr/>
                    <a:lstStyle/>
                    <a:p>
                      <a:r>
                        <a:rPr lang="en-US" sz="1400" dirty="0"/>
                        <a:t>running</a:t>
                      </a:r>
                    </a:p>
                  </a:txBody>
                  <a:tcPr/>
                </a:tc>
                <a:tc>
                  <a:txBody>
                    <a:bodyPr/>
                    <a:lstStyle/>
                    <a:p>
                      <a:endParaRPr lang="en-US" sz="140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1339207939"/>
                  </a:ext>
                </a:extLst>
              </a:tr>
              <a:tr h="370840">
                <a:tc>
                  <a:txBody>
                    <a:bodyPr/>
                    <a:lstStyle/>
                    <a:p>
                      <a:r>
                        <a:rPr lang="en-US" sz="1400" dirty="0"/>
                        <a:t>always</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restarted</a:t>
                      </a:r>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745242266"/>
                  </a:ext>
                </a:extLst>
              </a:tr>
              <a:tr h="370840">
                <a:tc>
                  <a:txBody>
                    <a:bodyPr/>
                    <a:lstStyle/>
                    <a:p>
                      <a:r>
                        <a:rPr lang="en-US" sz="1400" dirty="0"/>
                        <a:t>unless-stopped</a:t>
                      </a:r>
                    </a:p>
                  </a:txBody>
                  <a:tcPr/>
                </a:tc>
                <a:tc>
                  <a:txBody>
                    <a:bodyPr/>
                    <a:lstStyle/>
                    <a:p>
                      <a:r>
                        <a:rPr lang="en-US" sz="1400" dirty="0"/>
                        <a:t>running</a:t>
                      </a:r>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696785394"/>
                  </a:ext>
                </a:extLst>
              </a:tr>
              <a:tr h="370840">
                <a:tc>
                  <a:txBody>
                    <a:bodyPr/>
                    <a:lstStyle/>
                    <a:p>
                      <a:r>
                        <a:rPr lang="en-US" sz="1400" dirty="0"/>
                        <a:t>unless-stopped</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restarted</a:t>
                      </a:r>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857843650"/>
                  </a:ext>
                </a:extLst>
              </a:tr>
            </a:tbl>
          </a:graphicData>
        </a:graphic>
      </p:graphicFrame>
      <p:pic>
        <p:nvPicPr>
          <p:cNvPr id="14" name="Graphic 13" descr="Close">
            <a:extLst>
              <a:ext uri="{FF2B5EF4-FFF2-40B4-BE49-F238E27FC236}">
                <a16:creationId xmlns:a16="http://schemas.microsoft.com/office/drawing/2014/main" id="{D41AD6E4-A4BA-4596-A7DB-ADABA582937C}"/>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845305" y="1980805"/>
            <a:ext cx="288758" cy="288758"/>
          </a:xfrm>
          <a:prstGeom prst="rect">
            <a:avLst/>
          </a:prstGeom>
        </p:spPr>
      </p:pic>
      <p:pic>
        <p:nvPicPr>
          <p:cNvPr id="16" name="Graphic 15" descr="Checkmark">
            <a:extLst>
              <a:ext uri="{FF2B5EF4-FFF2-40B4-BE49-F238E27FC236}">
                <a16:creationId xmlns:a16="http://schemas.microsoft.com/office/drawing/2014/main" id="{15575DB1-E46C-4185-B003-EF31BF4F702B}"/>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92021" y="2341107"/>
            <a:ext cx="288758" cy="288758"/>
          </a:xfrm>
          <a:prstGeom prst="rect">
            <a:avLst/>
          </a:prstGeom>
        </p:spPr>
      </p:pic>
      <p:pic>
        <p:nvPicPr>
          <p:cNvPr id="17" name="Graphic 16" descr="Close">
            <a:extLst>
              <a:ext uri="{FF2B5EF4-FFF2-40B4-BE49-F238E27FC236}">
                <a16:creationId xmlns:a16="http://schemas.microsoft.com/office/drawing/2014/main" id="{67BC43AE-176A-4539-8AC0-8E9F1259CD97}"/>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92021" y="1980805"/>
            <a:ext cx="288758" cy="288758"/>
          </a:xfrm>
          <a:prstGeom prst="rect">
            <a:avLst/>
          </a:prstGeom>
        </p:spPr>
      </p:pic>
      <p:pic>
        <p:nvPicPr>
          <p:cNvPr id="18" name="Graphic 17" descr="Close">
            <a:extLst>
              <a:ext uri="{FF2B5EF4-FFF2-40B4-BE49-F238E27FC236}">
                <a16:creationId xmlns:a16="http://schemas.microsoft.com/office/drawing/2014/main" id="{A8D501D0-8290-40F0-98A8-E4CDD1375F8B}"/>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19768" y="1980805"/>
            <a:ext cx="288758" cy="288758"/>
          </a:xfrm>
          <a:prstGeom prst="rect">
            <a:avLst/>
          </a:prstGeom>
        </p:spPr>
      </p:pic>
      <p:pic>
        <p:nvPicPr>
          <p:cNvPr id="19" name="Graphic 18" descr="Close">
            <a:extLst>
              <a:ext uri="{FF2B5EF4-FFF2-40B4-BE49-F238E27FC236}">
                <a16:creationId xmlns:a16="http://schemas.microsoft.com/office/drawing/2014/main" id="{516AF696-D15C-48FF-B0C7-35827699672E}"/>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845305" y="1587158"/>
            <a:ext cx="288758" cy="288758"/>
          </a:xfrm>
          <a:prstGeom prst="rect">
            <a:avLst/>
          </a:prstGeom>
        </p:spPr>
      </p:pic>
      <p:pic>
        <p:nvPicPr>
          <p:cNvPr id="20" name="Graphic 19" descr="Close">
            <a:extLst>
              <a:ext uri="{FF2B5EF4-FFF2-40B4-BE49-F238E27FC236}">
                <a16:creationId xmlns:a16="http://schemas.microsoft.com/office/drawing/2014/main" id="{A74C6A4D-7B70-405F-8F18-75F99A41A15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92021" y="1587158"/>
            <a:ext cx="288758" cy="288758"/>
          </a:xfrm>
          <a:prstGeom prst="rect">
            <a:avLst/>
          </a:prstGeom>
        </p:spPr>
      </p:pic>
      <p:pic>
        <p:nvPicPr>
          <p:cNvPr id="21" name="Graphic 20" descr="Close">
            <a:extLst>
              <a:ext uri="{FF2B5EF4-FFF2-40B4-BE49-F238E27FC236}">
                <a16:creationId xmlns:a16="http://schemas.microsoft.com/office/drawing/2014/main" id="{7D565634-AD75-4AF1-9AB6-2306782CC7DB}"/>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19768" y="1587158"/>
            <a:ext cx="288758" cy="288758"/>
          </a:xfrm>
          <a:prstGeom prst="rect">
            <a:avLst/>
          </a:prstGeom>
        </p:spPr>
      </p:pic>
      <p:pic>
        <p:nvPicPr>
          <p:cNvPr id="22" name="Graphic 21" descr="Checkmark">
            <a:extLst>
              <a:ext uri="{FF2B5EF4-FFF2-40B4-BE49-F238E27FC236}">
                <a16:creationId xmlns:a16="http://schemas.microsoft.com/office/drawing/2014/main" id="{0699CCDE-E2AE-4530-A3A3-DB5F34F98606}"/>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92021" y="2655484"/>
            <a:ext cx="288758" cy="288758"/>
          </a:xfrm>
          <a:prstGeom prst="rect">
            <a:avLst/>
          </a:prstGeom>
        </p:spPr>
      </p:pic>
      <p:pic>
        <p:nvPicPr>
          <p:cNvPr id="28" name="Graphic 27" descr="Close">
            <a:extLst>
              <a:ext uri="{FF2B5EF4-FFF2-40B4-BE49-F238E27FC236}">
                <a16:creationId xmlns:a16="http://schemas.microsoft.com/office/drawing/2014/main" id="{E1FF5B80-A78D-4F60-9BA2-FACB66CC16DE}"/>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19768" y="2341107"/>
            <a:ext cx="288758" cy="288758"/>
          </a:xfrm>
          <a:prstGeom prst="rect">
            <a:avLst/>
          </a:prstGeom>
        </p:spPr>
      </p:pic>
      <p:pic>
        <p:nvPicPr>
          <p:cNvPr id="29" name="Graphic 28" descr="Close">
            <a:extLst>
              <a:ext uri="{FF2B5EF4-FFF2-40B4-BE49-F238E27FC236}">
                <a16:creationId xmlns:a16="http://schemas.microsoft.com/office/drawing/2014/main" id="{848CC172-6193-4D06-9451-2774BCCAF077}"/>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845305" y="2658053"/>
            <a:ext cx="288758" cy="288758"/>
          </a:xfrm>
          <a:prstGeom prst="rect">
            <a:avLst/>
          </a:prstGeom>
        </p:spPr>
      </p:pic>
      <p:pic>
        <p:nvPicPr>
          <p:cNvPr id="30" name="Graphic 29" descr="Close">
            <a:extLst>
              <a:ext uri="{FF2B5EF4-FFF2-40B4-BE49-F238E27FC236}">
                <a16:creationId xmlns:a16="http://schemas.microsoft.com/office/drawing/2014/main" id="{FF229D9E-ED52-40B8-B70F-537DA4A1A0DE}"/>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845305" y="2264406"/>
            <a:ext cx="288758" cy="288758"/>
          </a:xfrm>
          <a:prstGeom prst="rect">
            <a:avLst/>
          </a:prstGeom>
        </p:spPr>
      </p:pic>
      <p:pic>
        <p:nvPicPr>
          <p:cNvPr id="31" name="Graphic 30" descr="Checkmark">
            <a:extLst>
              <a:ext uri="{FF2B5EF4-FFF2-40B4-BE49-F238E27FC236}">
                <a16:creationId xmlns:a16="http://schemas.microsoft.com/office/drawing/2014/main" id="{D594AA25-0317-402F-8595-A89FE8C8FF8F}"/>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92021" y="3020442"/>
            <a:ext cx="288758" cy="288758"/>
          </a:xfrm>
          <a:prstGeom prst="rect">
            <a:avLst/>
          </a:prstGeom>
        </p:spPr>
      </p:pic>
      <p:pic>
        <p:nvPicPr>
          <p:cNvPr id="32" name="Graphic 31" descr="Checkmark">
            <a:extLst>
              <a:ext uri="{FF2B5EF4-FFF2-40B4-BE49-F238E27FC236}">
                <a16:creationId xmlns:a16="http://schemas.microsoft.com/office/drawing/2014/main" id="{63851788-0853-4DD6-8F0B-D3DFC33F3D3B}"/>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92021" y="3334819"/>
            <a:ext cx="288758" cy="288758"/>
          </a:xfrm>
          <a:prstGeom prst="rect">
            <a:avLst/>
          </a:prstGeom>
        </p:spPr>
      </p:pic>
      <p:pic>
        <p:nvPicPr>
          <p:cNvPr id="33" name="Graphic 32" descr="Checkmark">
            <a:extLst>
              <a:ext uri="{FF2B5EF4-FFF2-40B4-BE49-F238E27FC236}">
                <a16:creationId xmlns:a16="http://schemas.microsoft.com/office/drawing/2014/main" id="{CFEDA673-0369-472A-B497-7964688DE829}"/>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45305" y="3020442"/>
            <a:ext cx="288758" cy="288758"/>
          </a:xfrm>
          <a:prstGeom prst="rect">
            <a:avLst/>
          </a:prstGeom>
        </p:spPr>
      </p:pic>
      <p:pic>
        <p:nvPicPr>
          <p:cNvPr id="34" name="Graphic 33" descr="Checkmark">
            <a:extLst>
              <a:ext uri="{FF2B5EF4-FFF2-40B4-BE49-F238E27FC236}">
                <a16:creationId xmlns:a16="http://schemas.microsoft.com/office/drawing/2014/main" id="{C59978FB-7D84-4B5D-B5D2-F9630F1536F5}"/>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45305" y="3334819"/>
            <a:ext cx="288758" cy="288758"/>
          </a:xfrm>
          <a:prstGeom prst="rect">
            <a:avLst/>
          </a:prstGeom>
        </p:spPr>
      </p:pic>
      <p:pic>
        <p:nvPicPr>
          <p:cNvPr id="35" name="Graphic 34" descr="Checkmark">
            <a:extLst>
              <a:ext uri="{FF2B5EF4-FFF2-40B4-BE49-F238E27FC236}">
                <a16:creationId xmlns:a16="http://schemas.microsoft.com/office/drawing/2014/main" id="{96D11B97-A60D-42CC-B4E4-5E2C30D5F6F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919768" y="3342840"/>
            <a:ext cx="288758" cy="288758"/>
          </a:xfrm>
          <a:prstGeom prst="rect">
            <a:avLst/>
          </a:prstGeom>
        </p:spPr>
      </p:pic>
      <p:pic>
        <p:nvPicPr>
          <p:cNvPr id="36" name="Graphic 35" descr="Close">
            <a:extLst>
              <a:ext uri="{FF2B5EF4-FFF2-40B4-BE49-F238E27FC236}">
                <a16:creationId xmlns:a16="http://schemas.microsoft.com/office/drawing/2014/main" id="{C586F379-FA04-4F96-9E2C-F9B71B29407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09265" y="3024236"/>
            <a:ext cx="288758" cy="288758"/>
          </a:xfrm>
          <a:prstGeom prst="rect">
            <a:avLst/>
          </a:prstGeom>
        </p:spPr>
      </p:pic>
      <p:pic>
        <p:nvPicPr>
          <p:cNvPr id="37" name="Graphic 36" descr="Checkmark">
            <a:extLst>
              <a:ext uri="{FF2B5EF4-FFF2-40B4-BE49-F238E27FC236}">
                <a16:creationId xmlns:a16="http://schemas.microsoft.com/office/drawing/2014/main" id="{FDF390D9-5440-4756-9F29-BC8C053E47A6}"/>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44515" y="3774391"/>
            <a:ext cx="288758" cy="288758"/>
          </a:xfrm>
          <a:prstGeom prst="rect">
            <a:avLst/>
          </a:prstGeom>
        </p:spPr>
      </p:pic>
      <p:pic>
        <p:nvPicPr>
          <p:cNvPr id="38" name="Graphic 37" descr="Checkmark">
            <a:extLst>
              <a:ext uri="{FF2B5EF4-FFF2-40B4-BE49-F238E27FC236}">
                <a16:creationId xmlns:a16="http://schemas.microsoft.com/office/drawing/2014/main" id="{6A7C361D-4473-4A9D-B17C-E5997F3BA1D5}"/>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44515" y="4088768"/>
            <a:ext cx="288758" cy="288758"/>
          </a:xfrm>
          <a:prstGeom prst="rect">
            <a:avLst/>
          </a:prstGeom>
        </p:spPr>
      </p:pic>
      <p:pic>
        <p:nvPicPr>
          <p:cNvPr id="39" name="Graphic 38" descr="Checkmark">
            <a:extLst>
              <a:ext uri="{FF2B5EF4-FFF2-40B4-BE49-F238E27FC236}">
                <a16:creationId xmlns:a16="http://schemas.microsoft.com/office/drawing/2014/main" id="{E73531C2-4353-4F69-BFF9-0A780680B6EF}"/>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92021" y="3800010"/>
            <a:ext cx="288758" cy="288758"/>
          </a:xfrm>
          <a:prstGeom prst="rect">
            <a:avLst/>
          </a:prstGeom>
        </p:spPr>
      </p:pic>
      <p:pic>
        <p:nvPicPr>
          <p:cNvPr id="40" name="Graphic 39" descr="Checkmark">
            <a:extLst>
              <a:ext uri="{FF2B5EF4-FFF2-40B4-BE49-F238E27FC236}">
                <a16:creationId xmlns:a16="http://schemas.microsoft.com/office/drawing/2014/main" id="{200267CB-FDF0-4ACC-AFCE-FB8EE7BF280B}"/>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92021" y="4114387"/>
            <a:ext cx="288758" cy="288758"/>
          </a:xfrm>
          <a:prstGeom prst="rect">
            <a:avLst/>
          </a:prstGeom>
        </p:spPr>
      </p:pic>
      <p:pic>
        <p:nvPicPr>
          <p:cNvPr id="41" name="Graphic 40" descr="Close">
            <a:extLst>
              <a:ext uri="{FF2B5EF4-FFF2-40B4-BE49-F238E27FC236}">
                <a16:creationId xmlns:a16="http://schemas.microsoft.com/office/drawing/2014/main" id="{86E718F4-DB51-43DB-80B3-7DA9253EBE2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09265" y="4168038"/>
            <a:ext cx="288758" cy="288758"/>
          </a:xfrm>
          <a:prstGeom prst="rect">
            <a:avLst/>
          </a:prstGeom>
        </p:spPr>
      </p:pic>
      <p:pic>
        <p:nvPicPr>
          <p:cNvPr id="42" name="Graphic 41" descr="Close">
            <a:extLst>
              <a:ext uri="{FF2B5EF4-FFF2-40B4-BE49-F238E27FC236}">
                <a16:creationId xmlns:a16="http://schemas.microsoft.com/office/drawing/2014/main" id="{C9CA8A7A-1558-4758-9337-92ABA182DEC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09265" y="3774391"/>
            <a:ext cx="288758" cy="288758"/>
          </a:xfrm>
          <a:prstGeom prst="rect">
            <a:avLst/>
          </a:prstGeom>
        </p:spPr>
      </p:pic>
      <p:pic>
        <p:nvPicPr>
          <p:cNvPr id="43" name="Graphic 42" descr="Close">
            <a:extLst>
              <a:ext uri="{FF2B5EF4-FFF2-40B4-BE49-F238E27FC236}">
                <a16:creationId xmlns:a16="http://schemas.microsoft.com/office/drawing/2014/main" id="{BDFF603D-654C-428C-BA58-F9207B672F31}"/>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19768" y="2662021"/>
            <a:ext cx="288758" cy="288758"/>
          </a:xfrm>
          <a:prstGeom prst="rect">
            <a:avLst/>
          </a:prstGeom>
        </p:spPr>
      </p:pic>
    </p:spTree>
    <p:extLst>
      <p:ext uri="{BB962C8B-B14F-4D97-AF65-F5344CB8AC3E}">
        <p14:creationId xmlns:p14="http://schemas.microsoft.com/office/powerpoint/2010/main" val="12169492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resource constraints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48</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By default, container’s access to host machine’s CPU cycles and memory is unlimited.</a:t>
            </a:r>
          </a:p>
          <a:p>
            <a:r>
              <a:rPr lang="en-US" dirty="0">
                <a:solidFill>
                  <a:schemeClr val="tx1">
                    <a:lumMod val="75000"/>
                    <a:lumOff val="25000"/>
                  </a:schemeClr>
                </a:solidFill>
              </a:rPr>
              <a:t>CPU Restrictions</a:t>
            </a:r>
          </a:p>
          <a:p>
            <a:pPr lvl="1"/>
            <a:r>
              <a:rPr lang="en-US" dirty="0">
                <a:solidFill>
                  <a:schemeClr val="tx1">
                    <a:lumMod val="75000"/>
                    <a:lumOff val="25000"/>
                  </a:schemeClr>
                </a:solidFill>
              </a:rPr>
              <a:t>Restrict number of cores with --</a:t>
            </a:r>
            <a:r>
              <a:rPr lang="en-US" dirty="0" err="1">
                <a:solidFill>
                  <a:schemeClr val="tx1">
                    <a:lumMod val="75000"/>
                    <a:lumOff val="25000"/>
                  </a:schemeClr>
                </a:solidFill>
              </a:rPr>
              <a:t>cpus</a:t>
            </a:r>
            <a:r>
              <a:rPr lang="en-US" dirty="0">
                <a:solidFill>
                  <a:schemeClr val="tx1">
                    <a:lumMod val="75000"/>
                    <a:lumOff val="25000"/>
                  </a:schemeClr>
                </a:solidFill>
              </a:rPr>
              <a:t> option – For e.g. if host machine has two CPUs and you set --</a:t>
            </a:r>
            <a:r>
              <a:rPr lang="en-US" dirty="0" err="1">
                <a:solidFill>
                  <a:schemeClr val="tx1">
                    <a:lumMod val="75000"/>
                    <a:lumOff val="25000"/>
                  </a:schemeClr>
                </a:solidFill>
              </a:rPr>
              <a:t>cpus</a:t>
            </a:r>
            <a:r>
              <a:rPr lang="en-US" dirty="0">
                <a:solidFill>
                  <a:schemeClr val="tx1">
                    <a:lumMod val="75000"/>
                    <a:lumOff val="25000"/>
                  </a:schemeClr>
                </a:solidFill>
              </a:rPr>
              <a:t>="1.5", the container is guaranteed at most 1.5 CPU</a:t>
            </a:r>
          </a:p>
          <a:p>
            <a:pPr lvl="1"/>
            <a:r>
              <a:rPr lang="en-US" dirty="0">
                <a:solidFill>
                  <a:schemeClr val="tx1">
                    <a:lumMod val="75000"/>
                    <a:lumOff val="25000"/>
                  </a:schemeClr>
                </a:solidFill>
              </a:rPr>
              <a:t>With --</a:t>
            </a:r>
            <a:r>
              <a:rPr lang="en-US" dirty="0" err="1">
                <a:solidFill>
                  <a:schemeClr val="tx1">
                    <a:lumMod val="75000"/>
                    <a:lumOff val="25000"/>
                  </a:schemeClr>
                </a:solidFill>
              </a:rPr>
              <a:t>cpuset-cpus</a:t>
            </a:r>
            <a:r>
              <a:rPr lang="en-US" dirty="0">
                <a:solidFill>
                  <a:schemeClr val="tx1">
                    <a:lumMod val="75000"/>
                    <a:lumOff val="25000"/>
                  </a:schemeClr>
                </a:solidFill>
              </a:rPr>
              <a:t>, specify the CPUs or cores a container can use. Examples 0-3, “1,3”.</a:t>
            </a:r>
          </a:p>
          <a:p>
            <a:pPr lvl="1"/>
            <a:r>
              <a:rPr lang="en-US" dirty="0">
                <a:solidFill>
                  <a:schemeClr val="tx1">
                    <a:lumMod val="75000"/>
                    <a:lumOff val="25000"/>
                  </a:schemeClr>
                </a:solidFill>
              </a:rPr>
              <a:t>With --</a:t>
            </a:r>
            <a:r>
              <a:rPr lang="en-US" dirty="0" err="1">
                <a:solidFill>
                  <a:schemeClr val="tx1">
                    <a:lumMod val="75000"/>
                    <a:lumOff val="25000"/>
                  </a:schemeClr>
                </a:solidFill>
              </a:rPr>
              <a:t>cpu</a:t>
            </a:r>
            <a:r>
              <a:rPr lang="en-US" dirty="0">
                <a:solidFill>
                  <a:schemeClr val="tx1">
                    <a:lumMod val="75000"/>
                    <a:lumOff val="25000"/>
                  </a:schemeClr>
                </a:solidFill>
              </a:rPr>
              <a:t>-shares, you can give a container access to higher or lesser number of host’s CPU cycles with a value greater or less than the default of 1024 to increase or reduce the container’s weight. This is really applied only if the CPU is constrained.</a:t>
            </a:r>
          </a:p>
          <a:p>
            <a:r>
              <a:rPr lang="en-US" dirty="0">
                <a:solidFill>
                  <a:schemeClr val="tx1">
                    <a:lumMod val="75000"/>
                    <a:lumOff val="25000"/>
                  </a:schemeClr>
                </a:solidFill>
              </a:rPr>
              <a:t>Memory constraints</a:t>
            </a:r>
          </a:p>
          <a:p>
            <a:pPr lvl="1"/>
            <a:r>
              <a:rPr lang="en-US" dirty="0">
                <a:solidFill>
                  <a:schemeClr val="tx1">
                    <a:lumMod val="75000"/>
                    <a:lumOff val="25000"/>
                  </a:schemeClr>
                </a:solidFill>
              </a:rPr>
              <a:t>“-m” or “--memory=“ specifies the memory constraint e.g. 4m, 1g, etc. Minimum 4m.</a:t>
            </a:r>
          </a:p>
          <a:p>
            <a:pPr lvl="1"/>
            <a:r>
              <a:rPr lang="en-US" dirty="0">
                <a:solidFill>
                  <a:schemeClr val="tx1">
                    <a:lumMod val="75000"/>
                    <a:lumOff val="25000"/>
                  </a:schemeClr>
                </a:solidFill>
              </a:rPr>
              <a:t>“--memory-swap=“</a:t>
            </a:r>
          </a:p>
          <a:p>
            <a:pPr lvl="2"/>
            <a:r>
              <a:rPr lang="en-US" dirty="0">
                <a:solidFill>
                  <a:schemeClr val="tx1">
                    <a:lumMod val="75000"/>
                    <a:lumOff val="25000"/>
                  </a:schemeClr>
                </a:solidFill>
              </a:rPr>
              <a:t>Set to -1 for unlimited swap</a:t>
            </a:r>
          </a:p>
          <a:p>
            <a:pPr lvl="2"/>
            <a:r>
              <a:rPr lang="en-US" dirty="0">
                <a:solidFill>
                  <a:schemeClr val="tx1">
                    <a:lumMod val="75000"/>
                    <a:lumOff val="25000"/>
                  </a:schemeClr>
                </a:solidFill>
              </a:rPr>
              <a:t>If unset or set to 0, swap memory is the same as the --memory setting.</a:t>
            </a:r>
          </a:p>
          <a:p>
            <a:pPr lvl="2"/>
            <a:r>
              <a:rPr lang="en-US" dirty="0">
                <a:solidFill>
                  <a:schemeClr val="tx1">
                    <a:lumMod val="75000"/>
                    <a:lumOff val="25000"/>
                  </a:schemeClr>
                </a:solidFill>
              </a:rPr>
              <a:t>The value is actually a total of physical memory and swap memory. So specifying same value as --memory means no swap.</a:t>
            </a:r>
          </a:p>
        </p:txBody>
      </p:sp>
    </p:spTree>
    <p:extLst>
      <p:ext uri="{BB962C8B-B14F-4D97-AF65-F5344CB8AC3E}">
        <p14:creationId xmlns:p14="http://schemas.microsoft.com/office/powerpoint/2010/main" val="12934377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&amp; networks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49</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a:t>
            </a:r>
            <a:r>
              <a:rPr lang="en-US" b="0" dirty="0">
                <a:solidFill>
                  <a:schemeClr val="tx1">
                    <a:lumMod val="75000"/>
                    <a:lumOff val="25000"/>
                  </a:schemeClr>
                </a:solidFill>
              </a:rPr>
              <a:t>docker network</a:t>
            </a:r>
            <a:r>
              <a:rPr lang="en-US" dirty="0">
                <a:solidFill>
                  <a:schemeClr val="tx1">
                    <a:lumMod val="75000"/>
                    <a:lumOff val="25000"/>
                  </a:schemeClr>
                </a:solidFill>
              </a:rPr>
              <a:t>” command is used to create and manage networks for docker.</a:t>
            </a:r>
          </a:p>
          <a:p>
            <a:r>
              <a:rPr lang="en-US" dirty="0">
                <a:solidFill>
                  <a:schemeClr val="tx1">
                    <a:lumMod val="75000"/>
                    <a:lumOff val="25000"/>
                  </a:schemeClr>
                </a:solidFill>
              </a:rPr>
              <a:t>By default docker creates 3 networks:</a:t>
            </a:r>
          </a:p>
          <a:p>
            <a:pPr lvl="1"/>
            <a:r>
              <a:rPr lang="en-US" dirty="0">
                <a:solidFill>
                  <a:schemeClr val="tx1">
                    <a:lumMod val="75000"/>
                    <a:lumOff val="25000"/>
                  </a:schemeClr>
                </a:solidFill>
              </a:rPr>
              <a:t>Named “host” with “host” network driver.</a:t>
            </a:r>
          </a:p>
          <a:p>
            <a:pPr lvl="1"/>
            <a:r>
              <a:rPr lang="en-US" dirty="0">
                <a:solidFill>
                  <a:schemeClr val="tx1">
                    <a:lumMod val="75000"/>
                    <a:lumOff val="25000"/>
                  </a:schemeClr>
                </a:solidFill>
              </a:rPr>
              <a:t>Named “bridge” with “bridge” network driver. Containers are attached to this by default.</a:t>
            </a:r>
          </a:p>
          <a:p>
            <a:pPr lvl="1"/>
            <a:r>
              <a:rPr lang="en-US" dirty="0">
                <a:solidFill>
                  <a:schemeClr val="tx1">
                    <a:lumMod val="75000"/>
                    <a:lumOff val="25000"/>
                  </a:schemeClr>
                </a:solidFill>
              </a:rPr>
              <a:t>Named “none” with “none” network driver.</a:t>
            </a:r>
          </a:p>
          <a:p>
            <a:r>
              <a:rPr lang="en-US" dirty="0">
                <a:solidFill>
                  <a:schemeClr val="tx1">
                    <a:lumMod val="75000"/>
                    <a:lumOff val="25000"/>
                  </a:schemeClr>
                </a:solidFill>
              </a:rPr>
              <a:t>User-defined networks can be created using the “</a:t>
            </a:r>
            <a:r>
              <a:rPr lang="en-US" b="0" dirty="0">
                <a:solidFill>
                  <a:schemeClr val="tx1">
                    <a:lumMod val="75000"/>
                    <a:lumOff val="25000"/>
                  </a:schemeClr>
                </a:solidFill>
              </a:rPr>
              <a:t>docker network create”</a:t>
            </a:r>
            <a:r>
              <a:rPr lang="en-US" dirty="0">
                <a:solidFill>
                  <a:schemeClr val="tx1">
                    <a:lumMod val="75000"/>
                    <a:lumOff val="25000"/>
                  </a:schemeClr>
                </a:solidFill>
              </a:rPr>
              <a:t> command.</a:t>
            </a:r>
          </a:p>
          <a:p>
            <a:r>
              <a:rPr lang="en-US" dirty="0">
                <a:solidFill>
                  <a:schemeClr val="tx1">
                    <a:lumMod val="75000"/>
                    <a:lumOff val="25000"/>
                  </a:schemeClr>
                </a:solidFill>
              </a:rPr>
              <a:t>Host networks – use host network stack and there is no need to map ports.</a:t>
            </a:r>
          </a:p>
          <a:p>
            <a:r>
              <a:rPr lang="en-US" dirty="0">
                <a:solidFill>
                  <a:schemeClr val="tx1">
                    <a:lumMod val="75000"/>
                    <a:lumOff val="25000"/>
                  </a:schemeClr>
                </a:solidFill>
              </a:rPr>
              <a:t>None networks</a:t>
            </a:r>
          </a:p>
          <a:p>
            <a:pPr lvl="1"/>
            <a:r>
              <a:rPr lang="en-US" dirty="0">
                <a:solidFill>
                  <a:schemeClr val="tx1">
                    <a:lumMod val="75000"/>
                    <a:lumOff val="25000"/>
                  </a:schemeClr>
                </a:solidFill>
              </a:rPr>
              <a:t>Containers’ ports cannot be exposed for outside access.</a:t>
            </a:r>
          </a:p>
          <a:p>
            <a:pPr lvl="1"/>
            <a:r>
              <a:rPr lang="en-US" dirty="0">
                <a:solidFill>
                  <a:schemeClr val="tx1">
                    <a:lumMod val="75000"/>
                    <a:lumOff val="25000"/>
                  </a:schemeClr>
                </a:solidFill>
              </a:rPr>
              <a:t>Containers on none network don’t have any network access at all.</a:t>
            </a:r>
          </a:p>
        </p:txBody>
      </p:sp>
    </p:spTree>
    <p:extLst>
      <p:ext uri="{BB962C8B-B14F-4D97-AF65-F5344CB8AC3E}">
        <p14:creationId xmlns:p14="http://schemas.microsoft.com/office/powerpoint/2010/main" val="5624473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User Concerns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5</a:t>
            </a:fld>
            <a:endParaRPr lang="en-US" dirty="0"/>
          </a:p>
        </p:txBody>
      </p:sp>
      <p:pic>
        <p:nvPicPr>
          <p:cNvPr id="7" name="Content Placeholder 6">
            <a:extLst>
              <a:ext uri="{FF2B5EF4-FFF2-40B4-BE49-F238E27FC236}">
                <a16:creationId xmlns:a16="http://schemas.microsoft.com/office/drawing/2014/main" id="{C5644E9B-17D2-4AA5-8E70-F29BE02B3E93}"/>
              </a:ext>
            </a:extLst>
          </p:cNvPr>
          <p:cNvPicPr>
            <a:picLocks noGrp="1" noChangeAspect="1"/>
          </p:cNvPicPr>
          <p:nvPr>
            <p:ph sz="quarter" idx="13"/>
          </p:nvPr>
        </p:nvPicPr>
        <p:blipFill>
          <a:blip r:embed="rId2"/>
          <a:stretch>
            <a:fillRect/>
          </a:stretch>
        </p:blipFill>
        <p:spPr>
          <a:xfrm>
            <a:off x="400242" y="720110"/>
            <a:ext cx="7277739" cy="3905865"/>
          </a:xfrm>
          <a:prstGeom prst="rect">
            <a:avLst/>
          </a:prstGeom>
        </p:spPr>
      </p:pic>
    </p:spTree>
    <p:extLst>
      <p:ext uri="{BB962C8B-B14F-4D97-AF65-F5344CB8AC3E}">
        <p14:creationId xmlns:p14="http://schemas.microsoft.com/office/powerpoint/2010/main" val="323735931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Container &amp; networks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50</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Bridge networks</a:t>
            </a:r>
          </a:p>
          <a:p>
            <a:pPr lvl="1"/>
            <a:r>
              <a:rPr lang="en-US" dirty="0">
                <a:solidFill>
                  <a:schemeClr val="tx1">
                    <a:lumMod val="75000"/>
                    <a:lumOff val="25000"/>
                  </a:schemeClr>
                </a:solidFill>
              </a:rPr>
              <a:t>Containers connected to a bridge network can directly communicate to other containers on the same bridge.</a:t>
            </a:r>
          </a:p>
          <a:p>
            <a:pPr lvl="1"/>
            <a:r>
              <a:rPr lang="en-US" dirty="0">
                <a:solidFill>
                  <a:schemeClr val="tx1">
                    <a:lumMod val="75000"/>
                    <a:lumOff val="25000"/>
                  </a:schemeClr>
                </a:solidFill>
              </a:rPr>
              <a:t>Containers connected to a bridge network cannot directly communicate to containers not attached to that bridge.</a:t>
            </a:r>
          </a:p>
          <a:p>
            <a:r>
              <a:rPr lang="en-US" dirty="0">
                <a:solidFill>
                  <a:schemeClr val="tx1">
                    <a:lumMod val="75000"/>
                    <a:lumOff val="25000"/>
                  </a:schemeClr>
                </a:solidFill>
              </a:rPr>
              <a:t>User-defined vs default bridge networks</a:t>
            </a:r>
          </a:p>
          <a:p>
            <a:pPr lvl="1"/>
            <a:r>
              <a:rPr lang="en-US" dirty="0">
                <a:solidFill>
                  <a:schemeClr val="tx1">
                    <a:lumMod val="75000"/>
                    <a:lumOff val="25000"/>
                  </a:schemeClr>
                </a:solidFill>
              </a:rPr>
              <a:t>Containers attached to default bridge network can directly communicate to other containers on the same bridge using their IP Address but not by their container id/container name.</a:t>
            </a:r>
          </a:p>
          <a:p>
            <a:pPr lvl="1"/>
            <a:r>
              <a:rPr lang="en-US" dirty="0">
                <a:solidFill>
                  <a:schemeClr val="tx1">
                    <a:lumMod val="75000"/>
                    <a:lumOff val="25000"/>
                  </a:schemeClr>
                </a:solidFill>
              </a:rPr>
              <a:t>Containers attached to user defined bridge network can directly communicate to other containers on the same bridge using their IP Address/container id/container name.</a:t>
            </a:r>
          </a:p>
          <a:p>
            <a:r>
              <a:rPr lang="en-US" dirty="0">
                <a:solidFill>
                  <a:schemeClr val="tx1">
                    <a:lumMod val="75000"/>
                    <a:lumOff val="25000"/>
                  </a:schemeClr>
                </a:solidFill>
              </a:rPr>
              <a:t>Containers can be attached to a network by specifying the “</a:t>
            </a:r>
            <a:r>
              <a:rPr lang="en-US" b="0" dirty="0">
                <a:solidFill>
                  <a:schemeClr val="tx1">
                    <a:lumMod val="75000"/>
                    <a:lumOff val="25000"/>
                  </a:schemeClr>
                </a:solidFill>
              </a:rPr>
              <a:t>--network &lt;name&gt;</a:t>
            </a:r>
            <a:r>
              <a:rPr lang="en-US" dirty="0">
                <a:solidFill>
                  <a:schemeClr val="tx1">
                    <a:lumMod val="75000"/>
                    <a:lumOff val="25000"/>
                  </a:schemeClr>
                </a:solidFill>
              </a:rPr>
              <a:t>” option of the “</a:t>
            </a:r>
            <a:r>
              <a:rPr lang="en-US" b="0" dirty="0">
                <a:solidFill>
                  <a:schemeClr val="tx1">
                    <a:lumMod val="75000"/>
                    <a:lumOff val="25000"/>
                  </a:schemeClr>
                </a:solidFill>
              </a:rPr>
              <a:t>docker run</a:t>
            </a:r>
            <a:r>
              <a:rPr lang="en-US" dirty="0">
                <a:solidFill>
                  <a:schemeClr val="tx1">
                    <a:lumMod val="75000"/>
                    <a:lumOff val="25000"/>
                  </a:schemeClr>
                </a:solidFill>
              </a:rPr>
              <a:t>” command.</a:t>
            </a:r>
          </a:p>
          <a:p>
            <a:r>
              <a:rPr lang="en-US" dirty="0">
                <a:solidFill>
                  <a:schemeClr val="tx1">
                    <a:lumMod val="75000"/>
                    <a:lumOff val="25000"/>
                  </a:schemeClr>
                </a:solidFill>
              </a:rPr>
              <a:t>Running containers can be connected to additional networks using the “</a:t>
            </a:r>
            <a:r>
              <a:rPr lang="en-US" b="0" dirty="0">
                <a:solidFill>
                  <a:schemeClr val="tx1">
                    <a:lumMod val="75000"/>
                    <a:lumOff val="25000"/>
                  </a:schemeClr>
                </a:solidFill>
              </a:rPr>
              <a:t>docker network connect &lt;network-name&gt; &lt;container&gt;</a:t>
            </a:r>
            <a:r>
              <a:rPr lang="en-US" dirty="0">
                <a:solidFill>
                  <a:schemeClr val="tx1">
                    <a:lumMod val="75000"/>
                    <a:lumOff val="25000"/>
                  </a:schemeClr>
                </a:solidFill>
              </a:rPr>
              <a:t>” command.</a:t>
            </a:r>
          </a:p>
        </p:txBody>
      </p:sp>
    </p:spTree>
    <p:extLst>
      <p:ext uri="{BB962C8B-B14F-4D97-AF65-F5344CB8AC3E}">
        <p14:creationId xmlns:p14="http://schemas.microsoft.com/office/powerpoint/2010/main" val="23710333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Docker compose</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51</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Compose is a tool for defining and running multi-container Docker applications - </a:t>
            </a:r>
            <a:r>
              <a:rPr lang="en-US" dirty="0">
                <a:solidFill>
                  <a:schemeClr val="tx1">
                    <a:lumMod val="75000"/>
                    <a:lumOff val="25000"/>
                  </a:schemeClr>
                </a:solidFill>
                <a:hlinkClick r:id="rId2"/>
              </a:rPr>
              <a:t>https://docs.docker.com/compose/</a:t>
            </a:r>
            <a:r>
              <a:rPr lang="en-US" dirty="0">
                <a:solidFill>
                  <a:schemeClr val="tx1">
                    <a:lumMod val="75000"/>
                    <a:lumOff val="25000"/>
                  </a:schemeClr>
                </a:solidFill>
              </a:rPr>
              <a:t> .</a:t>
            </a:r>
          </a:p>
          <a:p>
            <a:r>
              <a:rPr lang="en-US" dirty="0">
                <a:solidFill>
                  <a:schemeClr val="tx1">
                    <a:lumMod val="75000"/>
                    <a:lumOff val="25000"/>
                  </a:schemeClr>
                </a:solidFill>
              </a:rPr>
              <a:t>With Compose, you use a YAML file to configure your application’s services. Then, with a single command, you create and start all the services from your configuration.</a:t>
            </a:r>
          </a:p>
          <a:p>
            <a:r>
              <a:rPr lang="en-US" dirty="0">
                <a:solidFill>
                  <a:schemeClr val="tx1">
                    <a:lumMod val="75000"/>
                    <a:lumOff val="25000"/>
                  </a:schemeClr>
                </a:solidFill>
              </a:rPr>
              <a:t>Works with services. A service is an abstraction on top of containers.</a:t>
            </a:r>
          </a:p>
          <a:p>
            <a:r>
              <a:rPr lang="en-US" dirty="0">
                <a:solidFill>
                  <a:schemeClr val="tx1">
                    <a:lumMod val="75000"/>
                    <a:lumOff val="25000"/>
                  </a:schemeClr>
                </a:solidFill>
              </a:rPr>
              <a:t>Docker compose features</a:t>
            </a:r>
          </a:p>
          <a:p>
            <a:pPr lvl="1"/>
            <a:r>
              <a:rPr lang="en-US" dirty="0">
                <a:solidFill>
                  <a:schemeClr val="tx1">
                    <a:lumMod val="75000"/>
                    <a:lumOff val="25000"/>
                  </a:schemeClr>
                </a:solidFill>
              </a:rPr>
              <a:t>Multiple isolated environments on a </a:t>
            </a:r>
            <a:r>
              <a:rPr lang="en-US" b="1" u="sng" dirty="0">
                <a:solidFill>
                  <a:schemeClr val="tx1">
                    <a:lumMod val="75000"/>
                    <a:lumOff val="25000"/>
                  </a:schemeClr>
                </a:solidFill>
              </a:rPr>
              <a:t>single host</a:t>
            </a:r>
          </a:p>
          <a:p>
            <a:pPr lvl="1"/>
            <a:r>
              <a:rPr lang="en-US" dirty="0">
                <a:solidFill>
                  <a:schemeClr val="tx1">
                    <a:lumMod val="75000"/>
                    <a:lumOff val="25000"/>
                  </a:schemeClr>
                </a:solidFill>
              </a:rPr>
              <a:t>Preserve volume data when containers are created</a:t>
            </a:r>
          </a:p>
          <a:p>
            <a:pPr lvl="1"/>
            <a:r>
              <a:rPr lang="en-US" dirty="0">
                <a:solidFill>
                  <a:schemeClr val="tx1">
                    <a:lumMod val="75000"/>
                    <a:lumOff val="25000"/>
                  </a:schemeClr>
                </a:solidFill>
              </a:rPr>
              <a:t>Only recreate containers that have changed</a:t>
            </a:r>
          </a:p>
          <a:p>
            <a:pPr lvl="1"/>
            <a:r>
              <a:rPr lang="en-US" dirty="0">
                <a:solidFill>
                  <a:schemeClr val="tx1">
                    <a:lumMod val="75000"/>
                    <a:lumOff val="25000"/>
                  </a:schemeClr>
                </a:solidFill>
              </a:rPr>
              <a:t>Scale a service up or down by increasing number of containers for the service.</a:t>
            </a:r>
          </a:p>
          <a:p>
            <a:pPr lvl="1"/>
            <a:r>
              <a:rPr lang="en-US" dirty="0">
                <a:solidFill>
                  <a:schemeClr val="tx1">
                    <a:lumMod val="75000"/>
                    <a:lumOff val="25000"/>
                  </a:schemeClr>
                </a:solidFill>
              </a:rPr>
              <a:t>Restrict network access between services. For e.g. “front-end” service can access only “middle-tier” service and “middle-tier” service can access only “</a:t>
            </a:r>
            <a:r>
              <a:rPr lang="en-US" dirty="0" err="1">
                <a:solidFill>
                  <a:schemeClr val="tx1">
                    <a:lumMod val="75000"/>
                    <a:lumOff val="25000"/>
                  </a:schemeClr>
                </a:solidFill>
              </a:rPr>
              <a:t>db</a:t>
            </a:r>
            <a:r>
              <a:rPr lang="en-US" dirty="0">
                <a:solidFill>
                  <a:schemeClr val="tx1">
                    <a:lumMod val="75000"/>
                    <a:lumOff val="25000"/>
                  </a:schemeClr>
                </a:solidFill>
              </a:rPr>
              <a:t>-service”. But any other access between the services should be denied.</a:t>
            </a:r>
          </a:p>
          <a:p>
            <a:pPr lvl="1"/>
            <a:endParaRPr lang="en-US" dirty="0">
              <a:solidFill>
                <a:schemeClr val="tx1">
                  <a:lumMod val="75000"/>
                  <a:lumOff val="25000"/>
                </a:schemeClr>
              </a:solidFill>
            </a:endParaRPr>
          </a:p>
        </p:txBody>
      </p:sp>
    </p:spTree>
    <p:extLst>
      <p:ext uri="{BB962C8B-B14F-4D97-AF65-F5344CB8AC3E}">
        <p14:creationId xmlns:p14="http://schemas.microsoft.com/office/powerpoint/2010/main" val="1561988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Docker compose</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52</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Docker compose commands</a:t>
            </a:r>
          </a:p>
          <a:p>
            <a:pPr lvl="1"/>
            <a:r>
              <a:rPr lang="en-US" dirty="0">
                <a:solidFill>
                  <a:schemeClr val="tx1">
                    <a:lumMod val="75000"/>
                    <a:lumOff val="25000"/>
                  </a:schemeClr>
                </a:solidFill>
              </a:rPr>
              <a:t>All docker-compose commands listed below use the docker-</a:t>
            </a:r>
            <a:r>
              <a:rPr lang="en-US" dirty="0" err="1">
                <a:solidFill>
                  <a:schemeClr val="tx1">
                    <a:lumMod val="75000"/>
                    <a:lumOff val="25000"/>
                  </a:schemeClr>
                </a:solidFill>
              </a:rPr>
              <a:t>compose.yml</a:t>
            </a:r>
            <a:r>
              <a:rPr lang="en-US" dirty="0">
                <a:solidFill>
                  <a:schemeClr val="tx1">
                    <a:lumMod val="75000"/>
                    <a:lumOff val="25000"/>
                  </a:schemeClr>
                </a:solidFill>
              </a:rPr>
              <a:t> file in current directory by default. Use -f option to specify a different file name (including path) instead of docker-</a:t>
            </a:r>
            <a:r>
              <a:rPr lang="en-US" dirty="0" err="1">
                <a:solidFill>
                  <a:schemeClr val="tx1">
                    <a:lumMod val="75000"/>
                    <a:lumOff val="25000"/>
                  </a:schemeClr>
                </a:solidFill>
              </a:rPr>
              <a:t>compose.yml</a:t>
            </a:r>
            <a:r>
              <a:rPr lang="en-US" dirty="0">
                <a:solidFill>
                  <a:schemeClr val="tx1">
                    <a:lumMod val="75000"/>
                    <a:lumOff val="25000"/>
                  </a:schemeClr>
                </a:solidFill>
              </a:rPr>
              <a:t>.</a:t>
            </a:r>
          </a:p>
          <a:p>
            <a:pPr lvl="1"/>
            <a:r>
              <a:rPr lang="en-US" dirty="0">
                <a:solidFill>
                  <a:schemeClr val="tx1">
                    <a:lumMod val="75000"/>
                    <a:lumOff val="25000"/>
                  </a:schemeClr>
                </a:solidFill>
              </a:rPr>
              <a:t>docker-compose up – Builds images if needed, creates containers if needed and starts the containers. They are executed in foreground. Use “-d” option to execute them in detached mode i.e. background.</a:t>
            </a:r>
          </a:p>
          <a:p>
            <a:pPr lvl="1"/>
            <a:r>
              <a:rPr lang="en-US" dirty="0">
                <a:solidFill>
                  <a:schemeClr val="tx1">
                    <a:lumMod val="75000"/>
                    <a:lumOff val="25000"/>
                  </a:schemeClr>
                </a:solidFill>
              </a:rPr>
              <a:t>docker-compose start – Only starts containers. If containers were not created or were removed, it throws errors as it does not take care of creation.</a:t>
            </a:r>
          </a:p>
          <a:p>
            <a:pPr lvl="1"/>
            <a:r>
              <a:rPr lang="en-US" dirty="0">
                <a:solidFill>
                  <a:schemeClr val="tx1">
                    <a:lumMod val="75000"/>
                    <a:lumOff val="25000"/>
                  </a:schemeClr>
                </a:solidFill>
              </a:rPr>
              <a:t>docker-compose stop – Stops the containers that were started with “up” using the docker-</a:t>
            </a:r>
            <a:r>
              <a:rPr lang="en-US" dirty="0" err="1">
                <a:solidFill>
                  <a:schemeClr val="tx1">
                    <a:lumMod val="75000"/>
                    <a:lumOff val="25000"/>
                  </a:schemeClr>
                </a:solidFill>
              </a:rPr>
              <a:t>compose.yml</a:t>
            </a:r>
            <a:r>
              <a:rPr lang="en-US" dirty="0">
                <a:solidFill>
                  <a:schemeClr val="tx1">
                    <a:lumMod val="75000"/>
                    <a:lumOff val="25000"/>
                  </a:schemeClr>
                </a:solidFill>
              </a:rPr>
              <a:t> in current directory.</a:t>
            </a:r>
          </a:p>
          <a:p>
            <a:pPr lvl="1"/>
            <a:r>
              <a:rPr lang="en-US" dirty="0">
                <a:solidFill>
                  <a:schemeClr val="tx1">
                    <a:lumMod val="75000"/>
                    <a:lumOff val="25000"/>
                  </a:schemeClr>
                </a:solidFill>
              </a:rPr>
              <a:t>docker-compose down – Same as docker-compose stop, but also removes the containers.</a:t>
            </a:r>
          </a:p>
          <a:p>
            <a:pPr lvl="1"/>
            <a:r>
              <a:rPr lang="en-US" dirty="0">
                <a:solidFill>
                  <a:schemeClr val="tx1">
                    <a:lumMod val="75000"/>
                    <a:lumOff val="25000"/>
                  </a:schemeClr>
                </a:solidFill>
              </a:rPr>
              <a:t>docker-compose run web env – Executes the specified command “env” on the container for “web” service.</a:t>
            </a:r>
          </a:p>
          <a:p>
            <a:pPr lvl="1"/>
            <a:r>
              <a:rPr lang="en-US" dirty="0">
                <a:solidFill>
                  <a:schemeClr val="tx1">
                    <a:lumMod val="75000"/>
                    <a:lumOff val="25000"/>
                  </a:schemeClr>
                </a:solidFill>
              </a:rPr>
              <a:t>docker-compose logs – Shows logs of all containers.</a:t>
            </a:r>
          </a:p>
          <a:p>
            <a:pPr lvl="1"/>
            <a:r>
              <a:rPr lang="en-US" dirty="0">
                <a:solidFill>
                  <a:schemeClr val="tx1">
                    <a:lumMod val="75000"/>
                    <a:lumOff val="25000"/>
                  </a:schemeClr>
                </a:solidFill>
              </a:rPr>
              <a:t>docker-compose logs web – Shows logs of the container for the “web” service.</a:t>
            </a:r>
          </a:p>
          <a:p>
            <a:pPr lvl="1"/>
            <a:endParaRPr lang="en-US" dirty="0">
              <a:solidFill>
                <a:schemeClr val="tx1">
                  <a:lumMod val="75000"/>
                  <a:lumOff val="25000"/>
                </a:schemeClr>
              </a:solidFill>
            </a:endParaRPr>
          </a:p>
          <a:p>
            <a:pPr lvl="1"/>
            <a:endParaRPr lang="en-US" dirty="0">
              <a:solidFill>
                <a:schemeClr val="tx1">
                  <a:lumMod val="75000"/>
                  <a:lumOff val="25000"/>
                </a:schemeClr>
              </a:solidFill>
            </a:endParaRPr>
          </a:p>
        </p:txBody>
      </p:sp>
      <p:graphicFrame>
        <p:nvGraphicFramePr>
          <p:cNvPr id="5" name="Object 4">
            <a:extLst>
              <a:ext uri="{FF2B5EF4-FFF2-40B4-BE49-F238E27FC236}">
                <a16:creationId xmlns:a16="http://schemas.microsoft.com/office/drawing/2014/main" id="{3391B0FE-9B96-4027-854C-8B6838056A9B}"/>
              </a:ext>
            </a:extLst>
          </p:cNvPr>
          <p:cNvGraphicFramePr>
            <a:graphicFrameLocks noChangeAspect="1"/>
          </p:cNvGraphicFramePr>
          <p:nvPr/>
        </p:nvGraphicFramePr>
        <p:xfrm>
          <a:off x="7505389" y="4135041"/>
          <a:ext cx="1250950" cy="490538"/>
        </p:xfrm>
        <a:graphic>
          <a:graphicData uri="http://schemas.openxmlformats.org/presentationml/2006/ole">
            <mc:AlternateContent xmlns:mc="http://schemas.openxmlformats.org/markup-compatibility/2006">
              <mc:Choice xmlns:v="urn:schemas-microsoft-com:vml" Requires="v">
                <p:oleObj spid="_x0000_s2050" name="Packager Shell Object" showAsIcon="1" r:id="rId3" imgW="1251000" imgH="491040" progId="Package">
                  <p:embed/>
                </p:oleObj>
              </mc:Choice>
              <mc:Fallback>
                <p:oleObj name="Packager Shell Object" showAsIcon="1" r:id="rId3" imgW="1251000" imgH="491040" progId="Package">
                  <p:embed/>
                  <p:pic>
                    <p:nvPicPr>
                      <p:cNvPr id="5" name="Object 4">
                        <a:extLst>
                          <a:ext uri="{FF2B5EF4-FFF2-40B4-BE49-F238E27FC236}">
                            <a16:creationId xmlns:a16="http://schemas.microsoft.com/office/drawing/2014/main" id="{3391B0FE-9B96-4027-854C-8B6838056A9B}"/>
                          </a:ext>
                        </a:extLst>
                      </p:cNvPr>
                      <p:cNvPicPr/>
                      <p:nvPr/>
                    </p:nvPicPr>
                    <p:blipFill>
                      <a:blip r:embed="rId4"/>
                      <a:stretch>
                        <a:fillRect/>
                      </a:stretch>
                    </p:blipFill>
                    <p:spPr>
                      <a:xfrm>
                        <a:off x="7505389" y="4135041"/>
                        <a:ext cx="1250950" cy="490538"/>
                      </a:xfrm>
                      <a:prstGeom prst="rect">
                        <a:avLst/>
                      </a:prstGeom>
                    </p:spPr>
                  </p:pic>
                </p:oleObj>
              </mc:Fallback>
            </mc:AlternateContent>
          </a:graphicData>
        </a:graphic>
      </p:graphicFrame>
    </p:spTree>
    <p:extLst>
      <p:ext uri="{BB962C8B-B14F-4D97-AF65-F5344CB8AC3E}">
        <p14:creationId xmlns:p14="http://schemas.microsoft.com/office/powerpoint/2010/main" val="28195256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6989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Benefits of containerization</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6</a:t>
            </a:fld>
            <a:endParaRPr lang="en-US" dirty="0"/>
          </a:p>
        </p:txBody>
      </p:sp>
      <p:sp>
        <p:nvSpPr>
          <p:cNvPr id="4" name="Content Placeholder 3">
            <a:extLst>
              <a:ext uri="{FF2B5EF4-FFF2-40B4-BE49-F238E27FC236}">
                <a16:creationId xmlns:a16="http://schemas.microsoft.com/office/drawing/2014/main" id="{E51ABFB7-7A47-47B8-9D74-023FD525D13E}"/>
              </a:ext>
            </a:extLst>
          </p:cNvPr>
          <p:cNvSpPr>
            <a:spLocks noGrp="1"/>
          </p:cNvSpPr>
          <p:nvPr>
            <p:ph sz="quarter" idx="13"/>
          </p:nvPr>
        </p:nvSpPr>
        <p:spPr/>
        <p:txBody>
          <a:bodyPr>
            <a:noAutofit/>
          </a:bodyPr>
          <a:lstStyle/>
          <a:p>
            <a:r>
              <a:rPr lang="en-US" dirty="0">
                <a:solidFill>
                  <a:schemeClr val="tx1">
                    <a:lumMod val="75000"/>
                    <a:lumOff val="25000"/>
                  </a:schemeClr>
                </a:solidFill>
              </a:rPr>
              <a:t>Portable runtime environment</a:t>
            </a:r>
          </a:p>
          <a:p>
            <a:r>
              <a:rPr lang="en-US" dirty="0">
                <a:solidFill>
                  <a:schemeClr val="tx1">
                    <a:lumMod val="75000"/>
                    <a:lumOff val="25000"/>
                  </a:schemeClr>
                </a:solidFill>
              </a:rPr>
              <a:t>No need to worry about missing dependencies  &amp; packages</a:t>
            </a:r>
          </a:p>
          <a:p>
            <a:r>
              <a:rPr lang="en-US" dirty="0">
                <a:solidFill>
                  <a:schemeClr val="tx1">
                    <a:lumMod val="75000"/>
                    <a:lumOff val="25000"/>
                  </a:schemeClr>
                </a:solidFill>
              </a:rPr>
              <a:t>Run tests faster</a:t>
            </a:r>
          </a:p>
          <a:p>
            <a:r>
              <a:rPr lang="en-US" dirty="0">
                <a:solidFill>
                  <a:schemeClr val="tx1">
                    <a:lumMod val="75000"/>
                    <a:lumOff val="25000"/>
                  </a:schemeClr>
                </a:solidFill>
              </a:rPr>
              <a:t>Restrict CPU &amp; Memory usage by containers.</a:t>
            </a:r>
          </a:p>
          <a:p>
            <a:r>
              <a:rPr lang="en-US" dirty="0">
                <a:solidFill>
                  <a:schemeClr val="tx1">
                    <a:lumMod val="75000"/>
                    <a:lumOff val="25000"/>
                  </a:schemeClr>
                </a:solidFill>
              </a:rPr>
              <a:t>Efficient, consistent &amp; repeatable</a:t>
            </a:r>
          </a:p>
          <a:p>
            <a:r>
              <a:rPr lang="en-US" dirty="0">
                <a:solidFill>
                  <a:schemeClr val="tx1">
                    <a:lumMod val="75000"/>
                    <a:lumOff val="25000"/>
                  </a:schemeClr>
                </a:solidFill>
              </a:rPr>
              <a:t>Speed, reliability of CI &amp; CD</a:t>
            </a:r>
          </a:p>
          <a:p>
            <a:r>
              <a:rPr lang="en-US" dirty="0">
                <a:solidFill>
                  <a:schemeClr val="tx1">
                    <a:lumMod val="75000"/>
                    <a:lumOff val="25000"/>
                  </a:schemeClr>
                </a:solidFill>
              </a:rPr>
              <a:t>Allows running multiple applications that need a different version of the base language/framework on a single host.</a:t>
            </a:r>
          </a:p>
          <a:p>
            <a:r>
              <a:rPr lang="en-US" dirty="0">
                <a:solidFill>
                  <a:schemeClr val="tx1">
                    <a:lumMod val="75000"/>
                    <a:lumOff val="25000"/>
                  </a:schemeClr>
                </a:solidFill>
              </a:rPr>
              <a:t>Allows you to test with other platforms like Linux/Unix on your Windows desktop.</a:t>
            </a:r>
          </a:p>
          <a:p>
            <a:r>
              <a:rPr lang="en-US" dirty="0">
                <a:solidFill>
                  <a:schemeClr val="tx1">
                    <a:lumMod val="75000"/>
                    <a:lumOff val="25000"/>
                  </a:schemeClr>
                </a:solidFill>
              </a:rPr>
              <a:t>Containers are isolated from one another, so you can easily run multiple containers on a single machine without worrying about any interference between them.</a:t>
            </a:r>
          </a:p>
        </p:txBody>
      </p:sp>
    </p:spTree>
    <p:extLst>
      <p:ext uri="{BB962C8B-B14F-4D97-AF65-F5344CB8AC3E}">
        <p14:creationId xmlns:p14="http://schemas.microsoft.com/office/powerpoint/2010/main" val="1602723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p:txBody>
          <a:bodyPr/>
          <a:lstStyle/>
          <a:p>
            <a:r>
              <a:rPr lang="en-US" dirty="0">
                <a:solidFill>
                  <a:schemeClr val="tx1">
                    <a:lumMod val="75000"/>
                    <a:lumOff val="25000"/>
                  </a:schemeClr>
                </a:solidFill>
              </a:rPr>
              <a:t>VMs vs Containers</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p:txBody>
          <a:bodyPr/>
          <a:lstStyle/>
          <a:p>
            <a:fld id="{C60C2248-B95D-984B-A0F4-42B9A4652AA7}" type="slidenum">
              <a:rPr lang="en-US" smtClean="0"/>
              <a:pPr/>
              <a:t>7</a:t>
            </a:fld>
            <a:endParaRPr lang="en-US" dirty="0"/>
          </a:p>
        </p:txBody>
      </p:sp>
      <p:pic>
        <p:nvPicPr>
          <p:cNvPr id="5" name="Picture 2">
            <a:extLst>
              <a:ext uri="{FF2B5EF4-FFF2-40B4-BE49-F238E27FC236}">
                <a16:creationId xmlns:a16="http://schemas.microsoft.com/office/drawing/2014/main" id="{8EA30E3B-723A-47B0-A7C1-BA2D7C32AB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15378" y="871317"/>
            <a:ext cx="5495589" cy="36409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48979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E7FC3-7A6B-4BDA-856B-2C01A0E6521A}"/>
              </a:ext>
            </a:extLst>
          </p:cNvPr>
          <p:cNvSpPr>
            <a:spLocks noGrp="1"/>
          </p:cNvSpPr>
          <p:nvPr>
            <p:ph type="title"/>
          </p:nvPr>
        </p:nvSpPr>
        <p:spPr/>
        <p:txBody>
          <a:bodyPr/>
          <a:lstStyle/>
          <a:p>
            <a:r>
              <a:rPr lang="en-US" dirty="0">
                <a:solidFill>
                  <a:schemeClr val="tx1">
                    <a:lumMod val="75000"/>
                    <a:lumOff val="25000"/>
                  </a:schemeClr>
                </a:solidFill>
              </a:rPr>
              <a:t>VMs vs Containers</a:t>
            </a:r>
          </a:p>
        </p:txBody>
      </p:sp>
      <p:sp>
        <p:nvSpPr>
          <p:cNvPr id="3" name="Slide Number Placeholder 2">
            <a:extLst>
              <a:ext uri="{FF2B5EF4-FFF2-40B4-BE49-F238E27FC236}">
                <a16:creationId xmlns:a16="http://schemas.microsoft.com/office/drawing/2014/main" id="{142C08BA-3C46-48AE-A044-FE8E9002A708}"/>
              </a:ext>
            </a:extLst>
          </p:cNvPr>
          <p:cNvSpPr>
            <a:spLocks noGrp="1"/>
          </p:cNvSpPr>
          <p:nvPr>
            <p:ph type="sldNum" sz="quarter" idx="12"/>
          </p:nvPr>
        </p:nvSpPr>
        <p:spPr/>
        <p:txBody>
          <a:bodyPr/>
          <a:lstStyle/>
          <a:p>
            <a:fld id="{C60C2248-B95D-984B-A0F4-42B9A4652AA7}" type="slidenum">
              <a:rPr lang="en-US" smtClean="0"/>
              <a:pPr/>
              <a:t>8</a:t>
            </a:fld>
            <a:endParaRPr lang="en-US" dirty="0"/>
          </a:p>
        </p:txBody>
      </p:sp>
      <p:graphicFrame>
        <p:nvGraphicFramePr>
          <p:cNvPr id="5" name="Table 5">
            <a:extLst>
              <a:ext uri="{FF2B5EF4-FFF2-40B4-BE49-F238E27FC236}">
                <a16:creationId xmlns:a16="http://schemas.microsoft.com/office/drawing/2014/main" id="{7EE36FCA-660C-4BF5-B81A-0F176E06763B}"/>
              </a:ext>
            </a:extLst>
          </p:cNvPr>
          <p:cNvGraphicFramePr>
            <a:graphicFrameLocks noGrp="1"/>
          </p:cNvGraphicFramePr>
          <p:nvPr>
            <p:ph sz="quarter" idx="13"/>
            <p:extLst>
              <p:ext uri="{D42A27DB-BD31-4B8C-83A1-F6EECF244321}">
                <p14:modId xmlns:p14="http://schemas.microsoft.com/office/powerpoint/2010/main" val="1808824780"/>
              </p:ext>
            </p:extLst>
          </p:nvPr>
        </p:nvGraphicFramePr>
        <p:xfrm>
          <a:off x="390525" y="1241425"/>
          <a:ext cx="8353424" cy="3484880"/>
        </p:xfrm>
        <a:graphic>
          <a:graphicData uri="http://schemas.openxmlformats.org/drawingml/2006/table">
            <a:tbl>
              <a:tblPr firstRow="1" bandRow="1">
                <a:tableStyleId>{5C22544A-7EE6-4342-B048-85BDC9FD1C3A}</a:tableStyleId>
              </a:tblPr>
              <a:tblGrid>
                <a:gridCol w="4176712">
                  <a:extLst>
                    <a:ext uri="{9D8B030D-6E8A-4147-A177-3AD203B41FA5}">
                      <a16:colId xmlns:a16="http://schemas.microsoft.com/office/drawing/2014/main" val="1844293706"/>
                    </a:ext>
                  </a:extLst>
                </a:gridCol>
                <a:gridCol w="4176712">
                  <a:extLst>
                    <a:ext uri="{9D8B030D-6E8A-4147-A177-3AD203B41FA5}">
                      <a16:colId xmlns:a16="http://schemas.microsoft.com/office/drawing/2014/main" val="3995275061"/>
                    </a:ext>
                  </a:extLst>
                </a:gridCol>
              </a:tblGrid>
              <a:tr h="370840">
                <a:tc>
                  <a:txBody>
                    <a:bodyPr/>
                    <a:lstStyle/>
                    <a:p>
                      <a:r>
                        <a:rPr lang="en-US" dirty="0"/>
                        <a:t>Virtual Machine</a:t>
                      </a:r>
                    </a:p>
                  </a:txBody>
                  <a:tcPr/>
                </a:tc>
                <a:tc>
                  <a:txBody>
                    <a:bodyPr/>
                    <a:lstStyle/>
                    <a:p>
                      <a:r>
                        <a:rPr lang="en-US" dirty="0"/>
                        <a:t>Container</a:t>
                      </a:r>
                    </a:p>
                  </a:txBody>
                  <a:tcPr/>
                </a:tc>
                <a:extLst>
                  <a:ext uri="{0D108BD9-81ED-4DB2-BD59-A6C34878D82A}">
                    <a16:rowId xmlns:a16="http://schemas.microsoft.com/office/drawing/2014/main" val="2042434832"/>
                  </a:ext>
                </a:extLst>
              </a:tr>
              <a:tr h="370840">
                <a:tc>
                  <a:txBody>
                    <a:bodyPr/>
                    <a:lstStyle/>
                    <a:p>
                      <a:r>
                        <a:rPr lang="en-US" sz="1300" dirty="0"/>
                        <a:t>Abstraction of physical hardware turning one server into many servers.</a:t>
                      </a:r>
                    </a:p>
                  </a:txBody>
                  <a:tcPr/>
                </a:tc>
                <a:tc>
                  <a:txBody>
                    <a:bodyPr/>
                    <a:lstStyle/>
                    <a:p>
                      <a:r>
                        <a:rPr lang="en-US" sz="1300" dirty="0"/>
                        <a:t>Abstraction at the app layer that packages code and dependencies together.</a:t>
                      </a:r>
                    </a:p>
                  </a:txBody>
                  <a:tcPr/>
                </a:tc>
                <a:extLst>
                  <a:ext uri="{0D108BD9-81ED-4DB2-BD59-A6C34878D82A}">
                    <a16:rowId xmlns:a16="http://schemas.microsoft.com/office/drawing/2014/main" val="384416107"/>
                  </a:ext>
                </a:extLst>
              </a:tr>
              <a:tr h="370840">
                <a:tc>
                  <a:txBody>
                    <a:bodyPr/>
                    <a:lstStyle/>
                    <a:p>
                      <a:r>
                        <a:rPr lang="en-US" sz="1300" dirty="0"/>
                        <a:t>The hypervisor allows multiple VMs to run on a single machine.</a:t>
                      </a:r>
                    </a:p>
                  </a:txBody>
                  <a:tcPr/>
                </a:tc>
                <a:tc>
                  <a:txBody>
                    <a:bodyPr/>
                    <a:lstStyle/>
                    <a:p>
                      <a:r>
                        <a:rPr lang="en-US" sz="1300" dirty="0"/>
                        <a:t>Multiple containers can run on the same machine and share the OS kernel with other containers, each running as isolated processes in user space.</a:t>
                      </a:r>
                    </a:p>
                    <a:p>
                      <a:endParaRPr lang="en-US" sz="1300" dirty="0"/>
                    </a:p>
                  </a:txBody>
                  <a:tcPr/>
                </a:tc>
                <a:extLst>
                  <a:ext uri="{0D108BD9-81ED-4DB2-BD59-A6C34878D82A}">
                    <a16:rowId xmlns:a16="http://schemas.microsoft.com/office/drawing/2014/main" val="3182050135"/>
                  </a:ext>
                </a:extLst>
              </a:tr>
              <a:tr h="370840">
                <a:tc>
                  <a:txBody>
                    <a:bodyPr/>
                    <a:lstStyle/>
                    <a:p>
                      <a:r>
                        <a:rPr lang="en-US" sz="1300" dirty="0"/>
                        <a:t>VMs are meant to run multiple applications, so a VM has multiple processes running.</a:t>
                      </a:r>
                    </a:p>
                  </a:txBody>
                  <a:tcPr/>
                </a:tc>
                <a:tc>
                  <a:txBody>
                    <a:bodyPr/>
                    <a:lstStyle/>
                    <a:p>
                      <a:r>
                        <a:rPr lang="en-US" sz="1300" dirty="0"/>
                        <a:t>Each container is purposed to run one application, so it only has a single process running in most of the cases.</a:t>
                      </a:r>
                    </a:p>
                  </a:txBody>
                  <a:tcPr/>
                </a:tc>
                <a:extLst>
                  <a:ext uri="{0D108BD9-81ED-4DB2-BD59-A6C34878D82A}">
                    <a16:rowId xmlns:a16="http://schemas.microsoft.com/office/drawing/2014/main" val="2213520632"/>
                  </a:ext>
                </a:extLst>
              </a:tr>
              <a:tr h="370840">
                <a:tc>
                  <a:txBody>
                    <a:bodyPr/>
                    <a:lstStyle/>
                    <a:p>
                      <a:r>
                        <a:rPr lang="en-US" sz="1300" dirty="0"/>
                        <a:t>Each VM includes a full copy of an operating system, the application, necessary binaries and libraries - taking up tens of GBs.</a:t>
                      </a:r>
                    </a:p>
                  </a:txBody>
                  <a:tcPr/>
                </a:tc>
                <a:tc>
                  <a:txBody>
                    <a:bodyPr/>
                    <a:lstStyle/>
                    <a:p>
                      <a:r>
                        <a:rPr lang="en-US" sz="1300" dirty="0"/>
                        <a:t>Containers package a light version of the OS and hence take up less space than VMs (container images are typically tens of MBs in size).</a:t>
                      </a:r>
                    </a:p>
                  </a:txBody>
                  <a:tcPr/>
                </a:tc>
                <a:extLst>
                  <a:ext uri="{0D108BD9-81ED-4DB2-BD59-A6C34878D82A}">
                    <a16:rowId xmlns:a16="http://schemas.microsoft.com/office/drawing/2014/main" val="141895587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300" dirty="0"/>
                        <a:t>VMs can be slow to boot.</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300" dirty="0"/>
                        <a:t>Containers are lightweight and fast to boot.</a:t>
                      </a:r>
                    </a:p>
                  </a:txBody>
                  <a:tcPr/>
                </a:tc>
                <a:extLst>
                  <a:ext uri="{0D108BD9-81ED-4DB2-BD59-A6C34878D82A}">
                    <a16:rowId xmlns:a16="http://schemas.microsoft.com/office/drawing/2014/main" val="509799166"/>
                  </a:ext>
                </a:extLst>
              </a:tr>
            </a:tbl>
          </a:graphicData>
        </a:graphic>
      </p:graphicFrame>
    </p:spTree>
    <p:extLst>
      <p:ext uri="{BB962C8B-B14F-4D97-AF65-F5344CB8AC3E}">
        <p14:creationId xmlns:p14="http://schemas.microsoft.com/office/powerpoint/2010/main" val="2660634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64A7-99F5-4750-8BDE-ED640AAD340D}"/>
              </a:ext>
            </a:extLst>
          </p:cNvPr>
          <p:cNvSpPr>
            <a:spLocks noGrp="1"/>
          </p:cNvSpPr>
          <p:nvPr>
            <p:ph type="title"/>
          </p:nvPr>
        </p:nvSpPr>
        <p:spPr>
          <a:xfrm>
            <a:off x="382588" y="383309"/>
            <a:ext cx="8361170" cy="782638"/>
          </a:xfrm>
        </p:spPr>
        <p:txBody>
          <a:bodyPr anchor="t">
            <a:normAutofit/>
          </a:bodyPr>
          <a:lstStyle/>
          <a:p>
            <a:r>
              <a:rPr lang="en-US" dirty="0">
                <a:solidFill>
                  <a:schemeClr val="tx1">
                    <a:lumMod val="75000"/>
                    <a:lumOff val="25000"/>
                  </a:schemeClr>
                </a:solidFill>
              </a:rPr>
              <a:t>Docker architecture</a:t>
            </a:r>
          </a:p>
        </p:txBody>
      </p:sp>
      <p:sp>
        <p:nvSpPr>
          <p:cNvPr id="3" name="Slide Number Placeholder 2">
            <a:extLst>
              <a:ext uri="{FF2B5EF4-FFF2-40B4-BE49-F238E27FC236}">
                <a16:creationId xmlns:a16="http://schemas.microsoft.com/office/drawing/2014/main" id="{23E0D6B3-643B-4C66-A67E-274680125946}"/>
              </a:ext>
            </a:extLst>
          </p:cNvPr>
          <p:cNvSpPr>
            <a:spLocks noGrp="1"/>
          </p:cNvSpPr>
          <p:nvPr>
            <p:ph type="sldNum" sz="quarter" idx="12"/>
          </p:nvPr>
        </p:nvSpPr>
        <p:spPr>
          <a:xfrm>
            <a:off x="8288339" y="4874847"/>
            <a:ext cx="468000" cy="135000"/>
          </a:xfrm>
        </p:spPr>
        <p:txBody>
          <a:bodyPr anchor="ctr">
            <a:normAutofit/>
          </a:bodyPr>
          <a:lstStyle/>
          <a:p>
            <a:pPr>
              <a:lnSpc>
                <a:spcPct val="90000"/>
              </a:lnSpc>
              <a:spcAft>
                <a:spcPts val="600"/>
              </a:spcAft>
            </a:pPr>
            <a:fld id="{C60C2248-B95D-984B-A0F4-42B9A4652AA7}" type="slidenum">
              <a:rPr lang="en-US" smtClean="0"/>
              <a:pPr>
                <a:lnSpc>
                  <a:spcPct val="90000"/>
                </a:lnSpc>
                <a:spcAft>
                  <a:spcPts val="600"/>
                </a:spcAft>
              </a:pPr>
              <a:t>9</a:t>
            </a:fld>
            <a:endParaRPr lang="en-US"/>
          </a:p>
        </p:txBody>
      </p:sp>
      <p:pic>
        <p:nvPicPr>
          <p:cNvPr id="8" name="Graphic 7">
            <a:extLst>
              <a:ext uri="{FF2B5EF4-FFF2-40B4-BE49-F238E27FC236}">
                <a16:creationId xmlns:a16="http://schemas.microsoft.com/office/drawing/2014/main" id="{D2A50AD7-C951-4C32-84C6-27FE68BB925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28165" y="1242147"/>
            <a:ext cx="6477956" cy="3383432"/>
          </a:xfrm>
          <a:prstGeom prst="rect">
            <a:avLst/>
          </a:prstGeom>
        </p:spPr>
      </p:pic>
    </p:spTree>
    <p:extLst>
      <p:ext uri="{BB962C8B-B14F-4D97-AF65-F5344CB8AC3E}">
        <p14:creationId xmlns:p14="http://schemas.microsoft.com/office/powerpoint/2010/main" val="3439687761"/>
      </p:ext>
    </p:extLst>
  </p:cSld>
  <p:clrMapOvr>
    <a:masterClrMapping/>
  </p:clrMapOvr>
</p:sld>
</file>

<file path=ppt/theme/theme1.xml><?xml version="1.0" encoding="utf-8"?>
<a:theme xmlns:a="http://schemas.openxmlformats.org/drawingml/2006/main" name="FIS">
  <a:themeElements>
    <a:clrScheme name="FIS 2019a">
      <a:dk1>
        <a:srgbClr val="000000"/>
      </a:dk1>
      <a:lt1>
        <a:srgbClr val="FFFFFF"/>
      </a:lt1>
      <a:dk2>
        <a:srgbClr val="012834"/>
      </a:dk2>
      <a:lt2>
        <a:srgbClr val="E8DBCB"/>
      </a:lt2>
      <a:accent1>
        <a:srgbClr val="4BCD3E"/>
      </a:accent1>
      <a:accent2>
        <a:srgbClr val="015B7E"/>
      </a:accent2>
      <a:accent3>
        <a:srgbClr val="3BCFF0"/>
      </a:accent3>
      <a:accent4>
        <a:srgbClr val="285BC5"/>
      </a:accent4>
      <a:accent5>
        <a:srgbClr val="A18CDE"/>
      </a:accent5>
      <a:accent6>
        <a:srgbClr val="4C12A1"/>
      </a:accent6>
      <a:hlink>
        <a:srgbClr val="285BC5"/>
      </a:hlink>
      <a:folHlink>
        <a:srgbClr val="3BCFF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lIns="36000" tIns="36000" rIns="36000" bIns="36000" rtlCol="0" anchor="ctr"/>
      <a:lstStyle>
        <a:defPPr algn="ctr">
          <a:defRPr sz="1600" b="1" dirty="0" err="1" smtClean="0"/>
        </a:defPPr>
      </a:lstStyle>
      <a:style>
        <a:lnRef idx="1">
          <a:schemeClr val="accent1"/>
        </a:lnRef>
        <a:fillRef idx="3">
          <a:schemeClr val="accent1"/>
        </a:fillRef>
        <a:effectRef idx="2">
          <a:schemeClr val="accent1"/>
        </a:effectRef>
        <a:fontRef idx="minor">
          <a:schemeClr val="lt1"/>
        </a:fontRef>
      </a:style>
    </a:spDef>
    <a:lnDef>
      <a:spPr>
        <a:ln w="9525">
          <a:solidFill>
            <a:schemeClr val="accent6"/>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36000" tIns="36000" rIns="36000" bIns="36000" rtlCol="0">
        <a:spAutoFit/>
      </a:bodyPr>
      <a:lstStyle>
        <a:defPPr>
          <a:defRPr sz="1600" dirty="0" err="1" smtClean="0"/>
        </a:defPPr>
      </a:lstStyle>
    </a:txDef>
  </a:objectDefaults>
  <a:extraClrSchemeLst/>
  <a:extLst>
    <a:ext uri="{05A4C25C-085E-4340-85A3-A5531E510DB2}">
      <thm15:themeFamily xmlns:thm15="http://schemas.microsoft.com/office/thememl/2012/main" name="FIS 16x9 Presentation and Toolkit" id="{A498F7AC-CC8D-470A-92EF-D9E44327337F}" vid="{973AFD46-9208-48FE-83D3-12A733968885}"/>
    </a:ext>
  </a:extLst>
</a:theme>
</file>

<file path=ppt/theme/theme2.xml><?xml version="1.0" encoding="utf-8"?>
<a:theme xmlns:a="http://schemas.openxmlformats.org/drawingml/2006/main" name="Office-te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ct:contentTypeSchema xmlns:ct="http://schemas.microsoft.com/office/2006/metadata/contentType" xmlns:ma="http://schemas.microsoft.com/office/2006/metadata/properties/metaAttributes" ct:_="" ma:_="" ma:contentTypeName="Official Record" ma:contentTypeID="0x010100B1AF7E0DF49F8B4998DFBA24D0E94F0400EF6AA88B9EC56046829175579DD56F62" ma:contentTypeVersion="18" ma:contentTypeDescription="FIS official records per the Records and Retention policy.&#10;" ma:contentTypeScope="" ma:versionID="003d431b72b048a0a8de6b540c5cbdd6">
  <xsd:schema xmlns:xsd="http://www.w3.org/2001/XMLSchema" xmlns:xs="http://www.w3.org/2001/XMLSchema" xmlns:p="http://schemas.microsoft.com/office/2006/metadata/properties" xmlns:ns2="27be7644-ceb4-4b99-a982-54c24b0d5763" xmlns:ns3="f973b30c-1df3-4c2a-bca9-cf21b10eff93" xmlns:ns4="da2d9307-b2cc-4afe-9596-29bf38550d3c" targetNamespace="http://schemas.microsoft.com/office/2006/metadata/properties" ma:root="true" ma:fieldsID="9a5b38b3c82e31a9f808790e1f49f3f9" ns2:_="" ns3:_="" ns4:_="">
    <xsd:import namespace="27be7644-ceb4-4b99-a982-54c24b0d5763"/>
    <xsd:import namespace="f973b30c-1df3-4c2a-bca9-cf21b10eff93"/>
    <xsd:import namespace="da2d9307-b2cc-4afe-9596-29bf38550d3c"/>
    <xsd:element name="properties">
      <xsd:complexType>
        <xsd:sequence>
          <xsd:element name="documentManagement">
            <xsd:complexType>
              <xsd:all>
                <xsd:element ref="ns2:TaxCatchAll" minOccurs="0"/>
                <xsd:element ref="ns2:TaxCatchAllLabel" minOccurs="0"/>
                <xsd:element ref="ns2:p2ccda1aa538431ebdbd9aff2e618395" minOccurs="0"/>
                <xsd:element ref="ns2:m212503b6b334cf5939abe2139ab9989" minOccurs="0"/>
                <xsd:element ref="ns3:d85f6d7fdfbb4fcb9928e85e20829f11" minOccurs="0"/>
                <xsd:element ref="ns4:FIS_x0020_Templat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7be7644-ceb4-4b99-a982-54c24b0d5763" elementFormDefault="qualified">
    <xsd:import namespace="http://schemas.microsoft.com/office/2006/documentManagement/types"/>
    <xsd:import namespace="http://schemas.microsoft.com/office/infopath/2007/PartnerControls"/>
    <xsd:element name="TaxCatchAll" ma:index="8" nillable="true" ma:displayName="Taxonomy Catch All Column" ma:description="" ma:hidden="true" ma:list="{ee0b3923-50aa-4895-b825-540afbf82b57}" ma:internalName="TaxCatchAll" ma:showField="CatchAllData" ma:web="f973b30c-1df3-4c2a-bca9-cf21b10eff93">
      <xsd:complexType>
        <xsd:complexContent>
          <xsd:extension base="dms:MultiChoiceLookup">
            <xsd:sequence>
              <xsd:element name="Value" type="dms:Lookup" maxOccurs="unbounded" minOccurs="0" nillable="true"/>
            </xsd:sequence>
          </xsd:extension>
        </xsd:complexContent>
      </xsd:complexType>
    </xsd:element>
    <xsd:element name="TaxCatchAllLabel" ma:index="9" nillable="true" ma:displayName="Taxonomy Catch All Column1" ma:description="" ma:hidden="true" ma:list="{ee0b3923-50aa-4895-b825-540afbf82b57}" ma:internalName="TaxCatchAllLabel" ma:readOnly="true" ma:showField="CatchAllDataLabel" ma:web="f973b30c-1df3-4c2a-bca9-cf21b10eff93">
      <xsd:complexType>
        <xsd:complexContent>
          <xsd:extension base="dms:MultiChoiceLookup">
            <xsd:sequence>
              <xsd:element name="Value" type="dms:Lookup" maxOccurs="unbounded" minOccurs="0" nillable="true"/>
            </xsd:sequence>
          </xsd:extension>
        </xsd:complexContent>
      </xsd:complexType>
    </xsd:element>
    <xsd:element name="p2ccda1aa538431ebdbd9aff2e618395" ma:index="10" ma:taxonomy="true" ma:internalName="p2ccda1aa538431ebdbd9aff2e618395" ma:taxonomyFieldName="hubDataClassification" ma:displayName="Data Classification" ma:default="120;#Internal Use|c3cad031-fee6-47a9-aad0-2ffea30ffed6" ma:fieldId="{92ccda1a-a538-431e-bdbd-9aff2e618395}" ma:sspId="131c18cc-2474-4745-871d-6b663d645c63" ma:termSetId="eb0af5e7-1eeb-4e7f-b793-c64bc7a9f483" ma:anchorId="00000000-0000-0000-0000-000000000000" ma:open="false" ma:isKeyword="false">
      <xsd:complexType>
        <xsd:sequence>
          <xsd:element ref="pc:Terms" minOccurs="0" maxOccurs="1"/>
        </xsd:sequence>
      </xsd:complexType>
    </xsd:element>
    <xsd:element name="m212503b6b334cf5939abe2139ab9989" ma:index="12" ma:taxonomy="true" ma:internalName="m212503b6b334cf5939abe2139ab9989" ma:taxonomyFieldName="hubOfficialRecord" ma:displayName="Record Type" ma:default="118;#Discretionary|be304623-379d-4a0b-8bdf-b30f264f5d0f" ma:fieldId="{6212503b-6b33-4cf5-939a-be2139ab9989}" ma:sspId="131c18cc-2474-4745-871d-6b663d645c63" ma:termSetId="bd792795-f08d-4e72-bb89-f38d6c0b4877"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f973b30c-1df3-4c2a-bca9-cf21b10eff93" elementFormDefault="qualified">
    <xsd:import namespace="http://schemas.microsoft.com/office/2006/documentManagement/types"/>
    <xsd:import namespace="http://schemas.microsoft.com/office/infopath/2007/PartnerControls"/>
    <xsd:element name="d85f6d7fdfbb4fcb9928e85e20829f11" ma:index="14" ma:taxonomy="true" ma:internalName="d85f6d7fdfbb4fcb9928e85e20829f11" ma:taxonomyFieldName="ContentCategory1" ma:displayName="Content Category" ma:default="116;#General|df414748-05a1-4eef-b671-5b3efbbf31a9" ma:fieldId="{d85f6d7f-dfbb-4fcb-9928-e85e20829f11}" ma:sspId="131c18cc-2474-4745-871d-6b663d645c63" ma:termSetId="957a4a28-c6ea-4b9b-9330-da922fce844e"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da2d9307-b2cc-4afe-9596-29bf38550d3c" elementFormDefault="qualified">
    <xsd:import namespace="http://schemas.microsoft.com/office/2006/documentManagement/types"/>
    <xsd:import namespace="http://schemas.microsoft.com/office/infopath/2007/PartnerControls"/>
    <xsd:element name="FIS_x0020_Templates" ma:index="16" nillable="true" ma:displayName="FIS Templates" ma:default="Microsoft PowerPoint Templates" ma:format="Dropdown" ma:internalName="FIS_x0020_Templates">
      <xsd:simpleType>
        <xsd:restriction base="dms:Choice">
          <xsd:enumeration value="Microsoft PowerPoint Template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haredContentType xmlns="Microsoft.SharePoint.Taxonomy.ContentTypeSync" SourceId="131c18cc-2474-4745-871d-6b663d645c63" ContentTypeId="0x010100B1AF7E0DF49F8B4998DFBA24D0E94F04" PreviousValue="false"/>
</file>

<file path=customXml/item4.xml><?xml version="1.0" encoding="utf-8"?>
<?mso-contentType ?>
<customXsn xmlns="http://schemas.microsoft.com/office/2006/metadata/customXsn">
  <xsnLocation/>
  <cached>True</cached>
  <openByDefault>False</openByDefault>
  <xsnScope/>
</customXsn>
</file>

<file path=customXml/item5.xml><?xml version="1.0" encoding="utf-8"?>
<p:properties xmlns:p="http://schemas.microsoft.com/office/2006/metadata/properties" xmlns:xsi="http://www.w3.org/2001/XMLSchema-instance" xmlns:pc="http://schemas.microsoft.com/office/infopath/2007/PartnerControls">
  <documentManagement>
    <m212503b6b334cf5939abe2139ab9989 xmlns="27be7644-ceb4-4b99-a982-54c24b0d5763">
      <Terms xmlns="http://schemas.microsoft.com/office/infopath/2007/PartnerControls">
        <TermInfo xmlns="http://schemas.microsoft.com/office/infopath/2007/PartnerControls">
          <TermName xmlns="http://schemas.microsoft.com/office/infopath/2007/PartnerControls">Discretionary</TermName>
          <TermId xmlns="http://schemas.microsoft.com/office/infopath/2007/PartnerControls">be304623-379d-4a0b-8bdf-b30f264f5d0f</TermId>
        </TermInfo>
      </Terms>
    </m212503b6b334cf5939abe2139ab9989>
    <p2ccda1aa538431ebdbd9aff2e618395 xmlns="27be7644-ceb4-4b99-a982-54c24b0d5763">
      <Terms xmlns="http://schemas.microsoft.com/office/infopath/2007/PartnerControls">
        <TermInfo xmlns="http://schemas.microsoft.com/office/infopath/2007/PartnerControls">
          <TermName xmlns="http://schemas.microsoft.com/office/infopath/2007/PartnerControls">Internal Use</TermName>
          <TermId xmlns="http://schemas.microsoft.com/office/infopath/2007/PartnerControls">c3cad031-fee6-47a9-aad0-2ffea30ffed6</TermId>
        </TermInfo>
      </Terms>
    </p2ccda1aa538431ebdbd9aff2e618395>
    <d85f6d7fdfbb4fcb9928e85e20829f11 xmlns="f973b30c-1df3-4c2a-bca9-cf21b10eff93">
      <Terms xmlns="http://schemas.microsoft.com/office/infopath/2007/PartnerControls">
        <TermInfo xmlns="http://schemas.microsoft.com/office/infopath/2007/PartnerControls">
          <TermName xmlns="http://schemas.microsoft.com/office/infopath/2007/PartnerControls">General</TermName>
          <TermId xmlns="http://schemas.microsoft.com/office/infopath/2007/PartnerControls">df414748-05a1-4eef-b671-5b3efbbf31a9</TermId>
        </TermInfo>
      </Terms>
    </d85f6d7fdfbb4fcb9928e85e20829f11>
    <FIS_x0020_Templates xmlns="da2d9307-b2cc-4afe-9596-29bf38550d3c">Microsoft PowerPoint Templates</FIS_x0020_Templates>
    <TaxCatchAll xmlns="27be7644-ceb4-4b99-a982-54c24b0d5763">
      <Value>120</Value>
      <Value>118</Value>
      <Value>116</Value>
    </TaxCatchAll>
  </documentManagement>
</p:properties>
</file>

<file path=customXml/itemProps1.xml><?xml version="1.0" encoding="utf-8"?>
<ds:datastoreItem xmlns:ds="http://schemas.openxmlformats.org/officeDocument/2006/customXml" ds:itemID="{D68D4A4E-024B-4212-B82D-5D90C1A5B4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7be7644-ceb4-4b99-a982-54c24b0d5763"/>
    <ds:schemaRef ds:uri="f973b30c-1df3-4c2a-bca9-cf21b10eff93"/>
    <ds:schemaRef ds:uri="da2d9307-b2cc-4afe-9596-29bf38550d3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A6550BA-5949-41C3-B130-8B290809A200}">
  <ds:schemaRefs>
    <ds:schemaRef ds:uri="http://schemas.microsoft.com/sharepoint/v3/contenttype/forms"/>
  </ds:schemaRefs>
</ds:datastoreItem>
</file>

<file path=customXml/itemProps3.xml><?xml version="1.0" encoding="utf-8"?>
<ds:datastoreItem xmlns:ds="http://schemas.openxmlformats.org/officeDocument/2006/customXml" ds:itemID="{0B29437D-41D9-4C27-B623-DA537B32671E}">
  <ds:schemaRefs>
    <ds:schemaRef ds:uri="Microsoft.SharePoint.Taxonomy.ContentTypeSync"/>
  </ds:schemaRefs>
</ds:datastoreItem>
</file>

<file path=customXml/itemProps4.xml><?xml version="1.0" encoding="utf-8"?>
<ds:datastoreItem xmlns:ds="http://schemas.openxmlformats.org/officeDocument/2006/customXml" ds:itemID="{EE522693-8D09-4B82-804D-F8F7F21069C7}">
  <ds:schemaRefs>
    <ds:schemaRef ds:uri="http://schemas.microsoft.com/office/2006/metadata/customXsn"/>
  </ds:schemaRefs>
</ds:datastoreItem>
</file>

<file path=customXml/itemProps5.xml><?xml version="1.0" encoding="utf-8"?>
<ds:datastoreItem xmlns:ds="http://schemas.openxmlformats.org/officeDocument/2006/customXml" ds:itemID="{852C399B-0367-410E-8C4B-8240193EBC99}">
  <ds:schemaRefs>
    <ds:schemaRef ds:uri="http://schemas.microsoft.com/office/2006/metadata/properties"/>
    <ds:schemaRef ds:uri="http://schemas.microsoft.com/office/infopath/2007/PartnerControls"/>
    <ds:schemaRef ds:uri="27be7644-ceb4-4b99-a982-54c24b0d5763"/>
    <ds:schemaRef ds:uri="f973b30c-1df3-4c2a-bca9-cf21b10eff93"/>
    <ds:schemaRef ds:uri="da2d9307-b2cc-4afe-9596-29bf38550d3c"/>
  </ds:schemaRefs>
</ds:datastoreItem>
</file>

<file path=docProps/app.xml><?xml version="1.0" encoding="utf-8"?>
<Properties xmlns="http://schemas.openxmlformats.org/officeDocument/2006/extended-properties" xmlns:vt="http://schemas.openxmlformats.org/officeDocument/2006/docPropsVTypes">
  <TotalTime>1522</TotalTime>
  <Words>7179</Words>
  <Application>Microsoft Office PowerPoint</Application>
  <PresentationFormat>On-screen Show (16:9)</PresentationFormat>
  <Paragraphs>505</Paragraphs>
  <Slides>53</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2</vt:i4>
      </vt:variant>
      <vt:variant>
        <vt:lpstr>Slide Titles</vt:lpstr>
      </vt:variant>
      <vt:variant>
        <vt:i4>53</vt:i4>
      </vt:variant>
    </vt:vector>
  </HeadingPairs>
  <TitlesOfParts>
    <vt:vector size="62" baseType="lpstr">
      <vt:lpstr>Arial</vt:lpstr>
      <vt:lpstr>Arial Black</vt:lpstr>
      <vt:lpstr>Calibri</vt:lpstr>
      <vt:lpstr>Courier New</vt:lpstr>
      <vt:lpstr>Lucida Grande</vt:lpstr>
      <vt:lpstr>Symbol</vt:lpstr>
      <vt:lpstr>FIS</vt:lpstr>
      <vt:lpstr>Packager Shell Object</vt:lpstr>
      <vt:lpstr>Package</vt:lpstr>
      <vt:lpstr>Docker</vt:lpstr>
      <vt:lpstr>Traditional Application Packaging &amp; Deployment</vt:lpstr>
      <vt:lpstr>Package application as image</vt:lpstr>
      <vt:lpstr>What is Docker?</vt:lpstr>
      <vt:lpstr>User Concerns</vt:lpstr>
      <vt:lpstr>Benefits of containerization</vt:lpstr>
      <vt:lpstr>VMs vs Containers</vt:lpstr>
      <vt:lpstr>VMs vs Containers</vt:lpstr>
      <vt:lpstr>Docker architecture</vt:lpstr>
      <vt:lpstr>Docker components</vt:lpstr>
      <vt:lpstr>Docker architecture – component view</vt:lpstr>
      <vt:lpstr>Installing Docker CE on Windows</vt:lpstr>
      <vt:lpstr>Installing Docker CE on Training VM</vt:lpstr>
      <vt:lpstr>Installing Docker CE on Training VM</vt:lpstr>
      <vt:lpstr>Docker images</vt:lpstr>
      <vt:lpstr>Working with containers</vt:lpstr>
      <vt:lpstr>Working with containers</vt:lpstr>
      <vt:lpstr>Working with containers</vt:lpstr>
      <vt:lpstr>Working with containers</vt:lpstr>
      <vt:lpstr>Container port mapping</vt:lpstr>
      <vt:lpstr>Containers – Manage data</vt:lpstr>
      <vt:lpstr>Containers – Manage data</vt:lpstr>
      <vt:lpstr>Container – Manage data – bind mounts</vt:lpstr>
      <vt:lpstr>Container – Manage data – bind mounts</vt:lpstr>
      <vt:lpstr>Container – Manage data – volumes</vt:lpstr>
      <vt:lpstr>Container – Manage data – volumes</vt:lpstr>
      <vt:lpstr>Container – Manage data – volumes</vt:lpstr>
      <vt:lpstr>Container – Manage data – tmpfs mounts</vt:lpstr>
      <vt:lpstr>Container – Manage data – tmpfs mounts</vt:lpstr>
      <vt:lpstr>Building images interactively</vt:lpstr>
      <vt:lpstr>Building images using Dockerfile</vt:lpstr>
      <vt:lpstr>Building images using Dockerfile</vt:lpstr>
      <vt:lpstr>Building images using Dockerfile</vt:lpstr>
      <vt:lpstr>Dockerfile instructions</vt:lpstr>
      <vt:lpstr>Dockerfile instructions</vt:lpstr>
      <vt:lpstr>Dockerfile instructions</vt:lpstr>
      <vt:lpstr>Dockerfile instructions</vt:lpstr>
      <vt:lpstr>Dockerfile instructions</vt:lpstr>
      <vt:lpstr>Dockerfile instructions</vt:lpstr>
      <vt:lpstr>Image Layers</vt:lpstr>
      <vt:lpstr>Image Layers</vt:lpstr>
      <vt:lpstr>Image Layers</vt:lpstr>
      <vt:lpstr>Container size</vt:lpstr>
      <vt:lpstr>Registries</vt:lpstr>
      <vt:lpstr>Registries</vt:lpstr>
      <vt:lpstr>Container restart policy</vt:lpstr>
      <vt:lpstr>Container restart policy</vt:lpstr>
      <vt:lpstr>Container resource constraints</vt:lpstr>
      <vt:lpstr>Container &amp; networks</vt:lpstr>
      <vt:lpstr>Container &amp; networks</vt:lpstr>
      <vt:lpstr>Docker compose</vt:lpstr>
      <vt:lpstr>Docker compose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Docker</dc:title>
  <dc:creator>Shah, Amit Kantilal</dc:creator>
  <cp:lastModifiedBy>Kaushik, Aditya</cp:lastModifiedBy>
  <cp:revision>105</cp:revision>
  <dcterms:created xsi:type="dcterms:W3CDTF">2020-09-10T11:18:58Z</dcterms:created>
  <dcterms:modified xsi:type="dcterms:W3CDTF">2021-05-13T05:05:56Z</dcterms:modified>
</cp:coreProperties>
</file>